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worried or afraid;he is certain to see his enemies defea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generously to the needy,and his kindness never fails;he will be powerful and respect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ee this and are angry;they glare in hate and disappear;their hopes are gone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ppiness of a Good Pers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Happy is the person who honors the Lord,who takes pleasure in obeying his comm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od man's children will be powerful in the land;his descendants will be bles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amily will be wealthy and rich,and he will be prosperous fore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 shines in the darkness for good people,for those who are merciful, kind, and ju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person who is generous with his loans,who runs his business honest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will never fail;he will always be rememb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afraid of receiving bad news;his faith is strong, and he trusts in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2026-07-25T23:09:43Z</dcterms:created>
  <dcterms:modified xsi:type="dcterms:W3CDTF">2026-07-25T23:09:43Z</dcterms:modified>
  <dc:title>Bible.com.au: Psalm 112:1-10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