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presProps" Target="presProps.xml"/>
  <Relationship Id="rId17" Type="http://schemas.openxmlformats.org/officeDocument/2006/relationships/viewProps" Target="viewProps.xml"/>
  <Relationship Id="rId18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01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111:1-10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NT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Praise of the Lord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raise the Lord!With all my heart I will thank the Lordin the assembly of his people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ow wonderful are the things the Lord does!All who are delighted with them want to understand them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he does is full of honor and majesty;his righteousness is eternal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Lord does not let us forget his wonderful actions;he is kind and merciful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provides food for those who honor him;he never forgets his covenant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has shown his power to his peopleby giving them the lands of foreigners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all he does he is faithful and just;all his commands are dependable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last for all time;they were given in truth and righteousness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et his people freeand made an eternal covenant with them.Holy and mighty is he!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way to become wise is to honor the Lord;he gives sound judgment to all who obey his commands.He is to be praised forever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13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2026-09-12T03:56:54Z</dcterms:created>
  <dcterms:modified xsi:type="dcterms:W3CDTF">2026-09-12T03:56:54Z</dcterms:modified>
  <dc:title>Bible.com.au: Psalm 111:1-10 (GNT)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