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28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ast for all time;they were given in truth and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t his people freeand made an eternal covenant with them.Holy and mighty is he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to become wise is to honor the Lord;he gives sound judgment to all who obey his commands.He is to be praised for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With all my heart I will thank the Lordin the assembly of his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onderful are the things the Lord does!All who are delighted with them want to understand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e does is full of honor and majesty;his righteousness is eterna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 not let us forget his wonderful actions;he is kind and merci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s food for those who honor him;he never forgets his covena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hown his power to his peopleby giving them the lands of foreign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he does he is faithful and just;all his commands are dependab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2026-05-22T16:15:48Z</dcterms:created>
  <dcterms:modified xsi:type="dcterms:W3CDTF">2026-05-22T16:15:48Z</dcterms:modified>
  <dc:title>Bible.com.au: Psalm 111:1-10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