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206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st for all time;they were given in truth and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his people freeand made an eternal covenant with them.Holy and mighty is he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to become wise is to honor the Lord;he gives sound judgment to all who obey his commands.He is to be praise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With all my heart I will thank the Lordin the assembly of his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are the things the Lord does!All who are delighted with them want to understan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 does is full of honor and majesty;his righteousness is etern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not let us forget his wonderful actions;he is kind and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honor him;he never forgets his coven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ower to his peopleby giving them the lands of foreig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he does he is faithful and just;all his commands are dependa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2026-07-11T21:12:48Z</dcterms:created>
  <dcterms:modified xsi:type="dcterms:W3CDTF">2026-07-11T21:12:48Z</dcterms:modified>
  <dc:title>Bible.com.au: Psalm 111:1-10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