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d His Chosen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y lord,“Sit here at my right sideuntil I put your enemies under your feet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Zion the Lord will extend your royal power.“Rule over your enemies,” he say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you fight your enemies,your people will volunteer.Like the dew of early morningyour young men will come to you on the sacred hill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a solemn promise and will not take it back:“You will be a priest foreverin the priestly order of Melchizedek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t your right side;when he becomes angry, he will defeat k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ass judgment on the nationsand fill the battlefield with corpses;he will defeat kings all over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will drink from the stream by the road,and strengthened, he will stand victorio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2026-06-02T19:53:25Z</dcterms:created>
  <dcterms:modified xsi:type="dcterms:W3CDTF">2026-06-02T19:53:25Z</dcterms:modified>
  <dc:title>Bible.com.au: Psalm 110:1-7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