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160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idence in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ust in the Lord for safety.How foolish of you to say to me,“Fly away like a bird to the mountain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wicked have drawn their bows and aimed their arrowsto shoot from the shadows at good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thing a good person can dowhen everything falls apart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in his holy temple;he has his throne in heaven.He watches people everywhereand knows what they are do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examines the good and the wicked alike;the lawless he hates with all his hea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down flaming coals and burning sulfur on the wicked;he punishes them with scorching win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ighteous and loves good deeds;those who do them will live in his presen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2026-07-24T13:29:28Z</dcterms:created>
  <dcterms:modified xsi:type="dcterms:W3CDTF">2026-07-24T13:29:28Z</dcterms:modified>
  <dc:title>Bible.com.au: Psalm 11:1-7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