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57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09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omplaint of Someone in Troub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ise you, God; don't remain silent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cked people and liars have attacked me.They tell lies about me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y evil things about me,attacking me for no reaso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oppose me, even though I love themand have prayed for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ay me back evil for goodand hatred for lov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oose some corrupt judge to try my enemy,and let one of his own enemies accuse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e be tried and found guilty;may even his prayer be considered a crime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is life soon be ended;may someone else take his job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is children become orphans,and his wife a widow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is children be homeless beggars;may they be driven from the ruins they live in!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is creditors take away all his property,and may strangers get everything he worked fo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no one ever be kind to himor care for the orphans he leaves behin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all his descendants die,and may his name be forgotten in the next generati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Lord remember the evil of his ancestorsand never forgive his mother's sin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Lord always remember their sins,but may they themselves be completely forgotten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man never thought of being kind;he persecuted and killedthe poor, the needy, and the helples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oved to curse—may he be cursed!He hated to give blessings—may no one bless him!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ursed as naturally as he dressed himself;may his own curses soak into his body like waterand into his bones like oil!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y cover him like clothesand always be around him like a belt!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punish my enemies in that way—those who say such evil things against me!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y Sovereign Lord, help me as you have promised,and rescue me because of the goodness of your lov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poor and needy;I am hurt to the depths of my hear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n evening shadow I am about to vanish;I am blown away like an insec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knees are weak from lack of food;I am nothing but skin and bone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people see me, they laugh at me;they shake their heads in scor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p me, O Lord my God;because of your constant love, save me!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my enemies knowthat you are the one who saves m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y curse me, but you will bless me.May my persecutors be defeated,and may I, your servant, be gla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my enemies be covered with disgrace;may they wear their shame like a rob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ive loud thanks to the Lord;I will praise him in the assembly of the people,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he defends the poorand saves them from those who condemn them to death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2026-10-19T22:37:11Z</dcterms:created>
  <dcterms:modified xsi:type="dcterms:W3CDTF">2026-10-19T22:37:11Z</dcterms:modified>
  <dc:title>Bible.com.au: Psalm 109:1-31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