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9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life soon be ended;may someone else take his job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children become orphans,and his wife a widow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children be homeless beggars;may they be driven from the ruins they live in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creditors take away all his property,and may strangers get everything he worked f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no one ever be kind to himor care for the orphans he leaves behi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his descendants die,and may his name be forgotten in the next gener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remember the evil of his ancestorsand never forgive his mother's si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always remember their sins,but may they themselves be completely forgotten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an never thought of being kind;he persecuted and killedthe poor, the needy, and the helpl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d to curse—may he be cursed!He hated to give blessings—may no one bless him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mplaint of Someone in Troub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rsed as naturally as he dressed himself;may his own curses soak into his body like waterand into his bones like oil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cover him like clothesand always be around him like a belt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punish my enemies in that way—those who say such evil things against me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Sovereign Lord, help me as you have promised,and rescue me because of the goodness of your lov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or and needy;I am hurt to the depths of my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evening shadow I am about to vanish;I am blown away like an insec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nees are weak from lack of food;I am nothing but skin and bon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see me, they laugh at me;they shake their heads in scor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, O Lord my God;because of your constant love, save me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y enemies knowthat you are the one who saves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God; don't remain silent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curse me, but you will bless me.May my persecutors be defeated,and may I, your servant, be gla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enemies be covered with disgrace;may they wear their shame like a rob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loud thanks to the Lord;I will praise him in the assembly of the peopl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defends the poorand saves them from those who condemn them to dea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and liars have attacked me.They tell lies about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y evil things about me,attacking me for no reas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ppose me, even though I love themand have prayed for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ay me back evil for goodand hatred for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oose some corrupt judge to try my enemy,and let one of his own enemies accuse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be tried and found guilty;may even his prayer be considered a crime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2026-06-23T03:13:38Z</dcterms:created>
  <dcterms:modified xsi:type="dcterms:W3CDTF">2026-06-23T03:13:38Z</dcterms:modified>
  <dc:title>Bible.com.au: Psalm 109:1-31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