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0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mine, and Manasseh too;Ephraim is my helmetand Judah my royal scept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use Moab as my washbowl,and I will throw my sandals on Edom,as a sign that I own it.I will shout in triumph over the Philistines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O God, will take me into the fortified city?Who will lead me to Edom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really rejected us?Aren't you going to march out with our armie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us against the enemy;human help is worthl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d on our side we will win;he will defeat our enem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Help against Enemies(Psalm 57.7-11; 60.5-12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plete confidence, O God!I will sing and praise you!Wake up, my soul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ke up, my harp and lyre!I will wake up the su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ank you, O Lord, among the nations.I will praise you among the peopl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nstant love reaches above the heavens;your faithfulness touches the sk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your greatness in the sky, O God,and your glory over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 by your might; answer my prayer,so that the people you love may be rescu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is sanctuary God has said,“In triumph I will divide Shechemand distribute Sukkoth Valley to my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2026-07-05T12:33:02Z</dcterms:created>
  <dcterms:modified xsi:type="dcterms:W3CDTF">2026-07-05T12:33:02Z</dcterms:modified>
  <dc:title>Bible.com.au: Psalm 108:1-13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