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too;Ephraim is my helmetand Judah my royal scep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use Moab as my washbowl,and I will throw my sandals on Edom,as a sign that I own it.I will shout in triumph over the Philistines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O God, will take me into the fortified city?Who will lead me 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really rejected us?Aren't you going to march out with our armie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 against the enemy;human help is worth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on our side we will win;he will defeat our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 against Enemies(Psalm 57.7-11; 60.5-12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lete confidence, O God!I will sing and praise you!Wake up, my sou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my harp and lyre!I will wake up the su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you, O Lord, among the nations.I will praise you among the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nstant love reaches above the heavens;your faithfulness touches the sk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greatness in the sky, O God,and your glory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by your might; answer my prayer,so that the people you love may be rescu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sanctuary God has said,“In triumph I will divide Shechemand distribute Sukkoth Valley to my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2026-05-20T08:27:48Z</dcterms:created>
  <dcterms:modified xsi:type="dcterms:W3CDTF">2026-05-20T08:27:48Z</dcterms:modified>
  <dc:title>Bible.com.au: Psalm 108:1-13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