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presProps" Target="presProps.xml"/>
  <Relationship Id="rId50" Type="http://schemas.openxmlformats.org/officeDocument/2006/relationships/viewProps" Target="viewProps.xml"/>
  <Relationship Id="rId5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7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7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thank the Lord for his constant love,for the wonderful things he did for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tisfies those who are thirstyand fills the hungry with good thing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ere living in gloom and darkness,prisoners suffering in chain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had rebelled against the commands of Almighty Godand had rejected his instruc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worn out from hard work;they would fall down, and no one would hel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n their trouble they called to the Lord,and he saved them from their distr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them out of their gloom and darknessand broke their chains in piec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thank the Lord for his constant love,for the wonderful things he did for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s down doors of bronzeand smashes iron ba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ere fools, suffering because of their sinsand because of their evil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FIVE(Psalms 107–150)In Praise of God's Goodn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uldn't stand the sight of foodand were close to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n their trouble they called to the Lord,and he saved them from their distr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led them with his commandand saved them from the grav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thank the Lord for his constant love,for the wonderful things he did for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thank him with sacrifices,and with songs of joy must tell all that he has do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sailed over the ocean in ships,earning their living on the sea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w what the Lord can do,his wonderful acts on the sea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manded, and a mighty wind began to blowand stirred up the wav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ips were lifted high in the airand plunged down into the depths.In such danger the sailors lost their courage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umbled and staggered like drunks—all their skill was usel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ive thanks to the Lord, because he is good;his love is eternal!”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n their trouble they called to the Lord,and he saved them from their distr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lmed the raging storm,and the waves became quie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glad because of the calm,and he brought them safe to the port they want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thank the Lord for his constant love,for the wonderful things he did for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ust proclaim his greatness in the assembly of the peopleand praise him before the council of the leader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made rivers dry up completelyand stopped springs from flowing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rich soil become a salty wastelandbecause of the wickedness of those who lived ther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anged deserts into pools of waterand dry land into flowing spring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t hungry people settle there,and they built a city to live in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wed the fields and planted grapevinesand reaped an abundant harv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at these words in praise to the Lord,all you whom he has saved.He has rescued you from your enemies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lessed his people, and they had many children;he kept their herds of cattle from decreasi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's people were defeated and humiliatedby cruel oppression and suffering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wed contempt for their oppressorsand made them wander in trackless deserts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rescued the needy from their miseryand made their families increase like flocks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 this and are glad,but all the wicked are put to silence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are wise think about these things;may they consider the Lord's constant lov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 brought you back from foreign countries,from east and west, from north and so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wandered in the trackless desertand could not find their way to a city to live 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hungry and thirstyand had given up all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n their trouble they called to the Lord,and he saved them from their distr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d them by a straight roadto a city where they could li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2026-07-05T12:44:09Z</dcterms:created>
  <dcterms:modified xsi:type="dcterms:W3CDTF">2026-07-05T12:44:09Z</dcterms:modified>
  <dc:title>Bible.com.au: Psalm 107:1-43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