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presProps" Target="presProps.xml"/>
  <Relationship Id="rId55" Type="http://schemas.openxmlformats.org/officeDocument/2006/relationships/viewProps" Target="viewProps.xml"/>
  <Relationship Id="rId5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63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06:1-4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saved them, as he had promised,in order to show his great pow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ve a command to the Red Sea,and it dried up;he led his people across on dry l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ved them from those who hated them;he rescued them from their enemi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water drowned their enemies;not one of them was lef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is people believed his promisesand sang praises to h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quickly forgot what he had doneand acted without waiting for his advic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re filled with craving in the desertand put God to the test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gave them what they asked for,but also sent a terrible disease among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n the desert they were jealous of Mosesand of Aaron, the Lord's holy servan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earth opened up and swallowed Dathanand buried Abiram and his family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's Goodness to His Peopl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re came down on their followersand burned up those wicked peopl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de a gold bull-calf at Sinaiand worshiped that idol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exchanged the glory of Godfor the image of an animal that eats gras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forgot the God who had saved themby his mighty acts in Egyp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wonderful things he did there!What amazing things at the Red Sea!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God said that he would destroy his people,his chosen servant, Moses, stood up against Godand kept his anger from destroying the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rejected the pleasant land,because they did not believe God's promis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tayed in their tents and grumbledand would not listen to the Lor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gave them a solemn warningthat he would make them die in the desert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catter their descendants among the heathen,letting them die in foreign countri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!Give thanks to the Lord, because he is good;his love is eternal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t Peor, God's people joined in the worship of Baaland ate sacrifices offered to dead god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tirred up the Lord's anger by their actions,and a terrible disease broke out among them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Phinehas stood up and punished the guilty,and the plague was stoppe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has been remembered in his favor ever sinceand will be for all time to com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springs of Meribah the people made the Lord angry,and Moses was in trouble on their account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de him so bitterthat he spoke without stopping to think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id not kill the heathen,as the Lord had commanded them to do,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intermarried with themand adopted their pagan ways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's people worshiped idols,and this caused their destruction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offered their own sons and daughtersas sacrifices to the idols of Canaa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tell all the great things he has done?Who can praise him enough?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killed those innocent children,and the land was defiled by those murders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de themselves impure by their actionsand were unfaithful to God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Lord was angry with his people;he was disgusted with them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bandoned them to the power of the heathen,and their enemies ruled over them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re oppressed by their enemiesand were in complete subjection to them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times the Lord rescued his people,but they chose to rebel against himand sank deeper into sin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the Lord heard them when they cried out,and he took notice of their distress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ir sake he remembered his covenant,and because of his great love he relented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all their oppressorsfeel sorry for them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us, O Lord our God,and bring us back from among the nations,so that we may be thankfuland praise your holy na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are those who obey his commands,who always do what is right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, the God of Israel;praise him now and forever!Let everyone say, “Amen!”Praise the Lord!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me, Lord, when you help your people;include me when you save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e see the prosperity of your peopleand share in the happiness of your nation,in the glad pride of those who belong to yo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sinned as our ancestors did;we have been wicked and evi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ancestors in Egypt did not understand God's wonderful acts;they forgot the many times he showed them his love,and they rebelled against the Almighty at the Red Se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2026-08-03T12:27:57Z</dcterms:created>
  <dcterms:modified xsi:type="dcterms:W3CDTF">2026-08-03T12:27:57Z</dcterms:modified>
  <dc:title>Bible.com.au: Psalm 106:1-48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