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1287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6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ved them, as he had promised,in order to show his great pow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a command to the Red Sea,and it dried up;he led his people across on dry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d them from those who hated them;he rescued them from their enem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ater drowned their enemies;not one of them was lef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is people believed his promisesand sang praises 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quickly forgot what he had doneand acted without waiting for his advi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filled with craving in the desertand put God to the test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gave them what they asked for,but also sent a terrible disease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n the desert they were jealous of Mosesand of Aaron, the Lord's holy serva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arth opened up and swallowed Dathanand buried Abiram and his family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Goodness to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came down on their followersand burned up those wicked peop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a gold bull-calf at Sinaiand worshiped that ido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xchanged the glory of Godfor the image of an animal that eats gra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the God who had saved themby his mighty acts in Egyp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onderful things he did there!What amazing things at the Red Sea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said that he would destroy his people,his chosen servant, Moses, stood up against Godand kept his anger from destroying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rejected the pleasant land,because they did not believe God's promi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ayed in their tents and grumbledand would not listen to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gave them a solemn warningthat he would make them die in the desert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catter their descendants among the heathen,letting them die in foreign countri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Give thanks to the Lord, because he is good;his love is eterna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t Peor, God's people joined in the worship of Baaland ate sacrifices offered to dead god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irred up the Lord's anger by their actions,and a terrible disease broke out among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hinehas stood up and punished the guilty,and the plague was stopp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as been remembered in his favor ever sinceand will be for all time to co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springs of Meribah the people made the Lord angry,and Moses was in trouble on their accoun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him so bitterthat he spoke without stopping to think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kill the heathen,as the Lord had commanded them to do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intermarried with themand adopted their pagan way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eople worshiped idols,and this caused their destructio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ffered their own sons and daughtersas sacrifices to the idols of Cana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tell all the great things he has done?Who can praise him enough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illed those innocent children,and the land was defiled by those murder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mselves impure by their actionsand were unfaithful to Go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was angry with his people;he was disgusted with the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bandoned them to the power of the heathen,and their enemies ruled over the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oppressed by their enemiesand were in complete subjection to them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imes the Lord rescued his people,but they chose to rebel against himand sank deeper into sin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Lord heard them when they cried out,and he took notice of their distres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sake he remembered his covenant,and because of his great love he relented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all their oppressorsfeel sorry for them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O Lord our God,and bring us back from among the nations,so that we may be thankfuland praise your holy n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 obey his commands,who always do what is right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the God of Israel;praise him now and forever!Let everyone say, “Amen!”Praise the Lord!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e, Lord, when you help your people;include me when you save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see the prosperity of your peopleand share in the happiness of your nation,in the glad pride of those who belong to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inned as our ancestors did;we have been wicked and 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in Egypt did not understand God's wonderful acts;they forgot the many times he showed them his love,and they rebelled against the Almighty at the Red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2026-06-10T17:27:40Z</dcterms:created>
  <dcterms:modified xsi:type="dcterms:W3CDTF">2026-06-10T17:27:40Z</dcterms:modified>
  <dc:title>Bible.com.au: Psalm 106:1-48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