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20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5:1-4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nd His People(1 Chronicles 16.8-22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 Lord,proclaim his greatness;tell the nations what he has d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 to the Lord;tell the wonderful things he has don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lad that we belong to him;let all who worship him rejoi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to the Lord for help;and worship him continual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-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escendants of Abraham, his servant;you descendants of Jacob, the man he chose:remember the miracles that God performedand the judgments that he ga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our God;his commands are for all the wor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keep his covenant forever,his promises for a thousand generati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keep the agreement he made with Abrahamand his promise to Isaac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ade a covenant with Jacob,one that will last for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give you the land of Canaan,” he said.“It will be your own possession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people were few in number,strangers in the land of Cana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andered from country to country,from one kingdom to anoth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let no one oppress them;to protect them, he warned the king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n't harm my chosen servants;do not touch my prophets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ent famine to their countryand took away all their f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ent a man ahead of them,Joseph, who had been sold as a slav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eet were kept in chains,and an iron collar was around his neck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what he had predicted came true.The word of the Lord proved him righ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king of Egypt had him released;the ruler of nations set him fr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 him in charge of his governmentand made him ruler over all the land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power over the king's officialsand authority to instruct his adviser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acob went to Egyptand settled in that countr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ave many children to his peopleand made them stronger than their enemi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 Egyptians hate his peopleand treat his servants with decei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ent his servant Moses,and Aaron, whom he had chose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d God's mighty actsand performed miracles in Egyp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ent darkness on the country,but the Egyptians did not obey his comman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ir rivers into bloodand killed all their fis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country was overrun with frogs;even the palace was filled with the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commanded, and flies and gnatsswarmed throughout the whole countr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hail and lightning on their landinstead of rain;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stroyed their grapevines and fig treesand broke down all the tree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mmanded, and the locusts came,countless millions of them;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te all the plants in the land;they ate all the crop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illed the first-born sonsof all the families of Egyp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led the Israelites out;they carried silver and gold,and all of them were healthy and strong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gyptians were afraid of themand were glad when they left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put a cloud over his peopleand a fire at night to give them light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sked, and he sent quails;he gave them food from heaven to satisfy them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pened a rock, and water gushed out,flowing through the desert like a river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membered his sacred promiseto Abraham his servant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led his chosen people out,and they sang and shouted for joy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m the lands of other peoplesand let them take over their fields,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his people would obey his lawsand keep all his commands.Praise the Lord!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2026-10-24T23:50:20Z</dcterms:created>
  <dcterms:modified xsi:type="dcterms:W3CDTF">2026-10-24T23:50:20Z</dcterms:modified>
  <dc:title>Bible.com.au: Psalm 105:1-45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