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keep the agreement he made with Abrahamand his promise to Isaac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a covenant with Jacob,one that will last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give you the land of Canaan,” he said.“It will be your own possession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eople were few in number,strangers in the land of Cana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from country to country,from one kingdom to an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let no one oppress them;to protect them, he warned the king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harm my chosen servants;do not touch my prophet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nt famine to their countryand took away all their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ent a man ahead of them,Joseph, who had been sold as a sl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were kept in chains,and an iron collar was around his neck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nd His People(1 Chronicles 16.8-22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what he had predicted came true.The word of the Lord proved him r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of Egypt had him released;the ruler of nations set him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him in charge of his governmentand made him ruler over all the lan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ower over the king's officialsand authority to instruct his advis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ent to Egyptand settled in that count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any children to his peopleand made them stronger than their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Egyptians hate his peopleand treat his servants with dece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ent his servant Moses,and Aaron, whom he had chos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God's mighty actsand performed miracles in Egyp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t darkness on the country,but the Egyptians did not obey his comm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proclaim his greatness;tell the nations what he has d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rivers into bloodand killed all their f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ountry was overrun with frogs;even the palace was filled with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ommanded, and flies and gnatsswarmed throughout the whole countr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ail and lightning on their landinstead of rain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grapevines and fig treesand broke down all the tre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manded, and the locusts came,countless millions of them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all the plants in the land;they ate all the crop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the first-born sonsof all the families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led the Israelites out;they carried silver and gold,and all of them were healthy and strong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were afraid of themand were glad when they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to the Lord;tell the wonderful things he has don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ut a cloud over his peopleand a fire at night to give them l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sent quails;he gave them food from heaven to satisfy the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a rock, and water gushed out,flowing through the desert like a ri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d his sacred promiseto Abraham his servan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led his chosen people out,and they sang and shouted for jo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he lands of other peoplesand let them take over their fields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people would obey his lawsand keep all his commands.Praise the Lord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that we belong to him;let all who worship him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Lord for help;and worship him continua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-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cendants of Abraham, his servant;you descendants of Jacob, the man he chose:remember the miracles that God performedand the judgments that he ga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God;his commands are for all the wor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keep his covenant forever,his promises for a thousand gener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2026-09-05T04:28:31Z</dcterms:created>
  <dcterms:modified xsi:type="dcterms:W3CDTF">2026-09-05T04:28:31Z</dcterms:modified>
  <dc:title>Bible.com.au: Psalm 105:1-45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