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presProps" Target="presProps.xml"/>
  <Relationship Id="rId51" Type="http://schemas.openxmlformats.org/officeDocument/2006/relationships/viewProps" Target="viewProps.xml"/>
  <Relationship Id="rId5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27417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05:1-4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keep the agreement he made with Abrahamand his promise to Isaac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made a covenant with Jacob,one that will last forev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will give you the land of Canaan,” he said.“It will be your own possession.”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's people were few in number,strangers in the land of Canaa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andered from country to country,from one kingdom to anothe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od let no one oppress them;to protect them, he warned the kings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Don't harm my chosen servants;do not touch my prophets.”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ent famine to their countryand took away all their foo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sent a man ahead of them,Joseph, who had been sold as a slav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feet were kept in chains,and an iron collar was around his neck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and His People(1 Chronicles 16.8-22)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il what he had predicted came true.The word of the Lord proved him righ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king of Egypt had him released;the ruler of nations set him fre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ut him in charge of his governmentand made him ruler over all the land,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power over the king's officialsand authority to instruct his adviser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acob went to Egyptand settled in that country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gave many children to his peopleand made them stronger than their enemie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de the Egyptians hate his peopleand treat his servants with deceit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sent his servant Moses,and Aaron, whom he had chosen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id God's mighty actsand performed miracles in Egypt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sent darkness on the country,but the Egyptians did not obey his comman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thanks to the Lord,proclaim his greatness;tell the nations what he has done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urned their rivers into bloodand killed all their fish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country was overrun with frogs;even the palace was filled with them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commanded, and flies and gnatsswarmed throughout the whole country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nt hail and lightning on their landinstead of rain;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estroyed their grapevines and fig treesand broke down all the trees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ommanded, and the locusts came,countless millions of them;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te all the plants in the land;they ate all the crops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killed the first-born sonsof all the families of Egypt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led the Israelites out;they carried silver and gold,and all of them were healthy and strong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gyptians were afraid of themand were glad when they lef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praise to the Lord;tell the wonderful things he has done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put a cloud over his peopleand a fire at night to give them light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sked, and he sent quails;he gave them food from heaven to satisfy them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opened a rock, and water gushed out,flowing through the desert like a river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emembered his sacred promiseto Abraham his servant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led his chosen people out,and they sang and shouted for joy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ave them the lands of other peoplesand let them take over their fields,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his people would obey his lawsand keep all his commands.Praise the Lord!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glad that we belong to him;let all who worship him rejoic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 to the Lord for help;and worship him continuall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-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descendants of Abraham, his servant;you descendants of Jacob, the man he chose:remember the miracles that God performedand the judgments that he gav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our God;his commands are for all the worl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keep his covenant forever,his promises for a thousand generation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9">
  <a:themeElements>
    <a:clrScheme name="Theme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2026-07-05T13:25:03Z</dcterms:created>
  <dcterms:modified xsi:type="dcterms:W3CDTF">2026-07-05T13:25:03Z</dcterms:modified>
  <dc:title>Bible.com.au: Psalm 105:1-45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