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presProps" Target="presProps.xml"/>
  <Relationship Id="rId51" Type="http://schemas.openxmlformats.org/officeDocument/2006/relationships/viewProps" Target="viewProps.xml"/>
  <Relationship Id="rId5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77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5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keep the agreement he made with Abrahamand his promise to Isaac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a covenant with Jacob,one that will last 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give you the land of Canaan,” he said.“It will be your own possession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eople were few in number,strangers in the land of Cana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andered from country to country,from one kingdom to an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let no one oppress them;to protect them, he warned the king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't harm my chosen servants;do not touch my prophets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ent famine to their countryand took away all their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ent a man ahead of them,Joseph, who had been sold as a sla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eet were kept in chains,and an iron collar was around his neck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nd His People(1 Chronicles 16.8-22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what he had predicted came true.The word of the Lord proved him r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king of Egypt had him released;the ruler of nations set him f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him in charge of his governmentand made him ruler over all the lan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ower over the king's officialsand authority to instruct his advis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went to Egyptand settled in that countr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many children to his peopleand made them stronger than their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Egyptians hate his peopleand treat his servants with deceit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ent his servant Moses,and Aaron, whom he had chos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d God's mighty actsand performed miracles in Egyp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nt darkness on the country,but the Egyptians did not obey his comm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proclaim his greatness;tell the nations what he has don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ir rivers into bloodand killed all their fis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ountry was overrun with frogs;even the palace was filled with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ommanded, and flies and gnatsswarmed throughout the whole countr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ail and lightning on their landinstead of rain;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their grapevines and fig treesand broke down all the tre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manded, and the locusts came,countless millions of them;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te all the plants in the land;they ate all the crop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illed the first-born sonsof all the families of Egyp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led the Israelites out;they carried silver and gold,and all of them were healthy and strong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gyptians were afraid of themand were glad when they lef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 to the Lord;tell the wonderful things he has don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ut a cloud over his peopleand a fire at night to give them ligh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sked, and he sent quails;he gave them food from heaven to satisfy the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pened a rock, and water gushed out,flowing through the desert like a river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his sacred promiseto Abraham his servant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led his chosen people out,and they sang and shouted for joy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the lands of other peoplesand let them take over their fields,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is people would obey his lawsand keep all his commands.Praise the Lord!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 that we belong to him;let all who worship him rejo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the Lord for help;and worship him continual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-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cendants of Abraham, his servant;you descendants of Jacob, the man he chose:remember the miracles that God performedand the judgments that he ga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ur God;his commands are for all the wor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keep his covenant forever,his promises for a thousand gener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2026-05-20T07:17:53Z</dcterms:created>
  <dcterms:modified xsi:type="dcterms:W3CDTF">2026-05-20T07:17:53Z</dcterms:modified>
  <dc:title>Bible.com.au: Psalm 105:1-45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