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637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lowed over the mountains and into the valleys,to the place you had made for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t a boundary they can never pass,to keep them from covering the earth aga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springs flow in the valleys,and rivers run between the hil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ovide water for the wild animals;there the wild donkeys quench their thir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rees near by,the birds make their nests and s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sky you send rain on the hills,and the earth is filled with your blessin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grass grow for the cattleand plants for us to use,so that we can grow our crops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oduce wine to make us happy,olive oil to make us cheerful,and bread to give us streng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edars of Lebanon get plenty of rain—the Lord's own trees, which he plan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birds build their nests;the storks nest in the fir tre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the Creato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ld goats live in the high mountains,and the rock badgers hide in the cliff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eated the moon to mark the months;the sun knows the time to se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the night, and in the darknessall the wild animals come ou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lions roar while they hunt,looking for the food that God provid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un rises, they go backand lie down in their den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eople go out to do their workand keep working until even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made so many things!How wisely you made them all!The earth is filled with your creatur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e ocean, large and wide,where countless creatures live,large and small alik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ips sail on it, and in it plays Leviathan,that sea monster which you mad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depend on youto give them food when they need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my soul!O Lord, my God, how great you are!You are clothed with majesty and glory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it to them, and they eat it;you provide food, and they are satisfie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turn away, they are afraid;when you take away your breath, they dieand go back to the dust from which they ca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you give them breath, they are created;you give new life to the eart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glory of the Lord last forever!May the Lord be happy with what he has made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ks at the earth, and it trembles;he touches the mountains, and they pour out smok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to the Lord all my life;as long as I live I will sing praises to my Go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be pleased with my song,for my gladness comes from him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sinners be destroyed from the earth;may the wicked be no more.Praise the Lord, my soul!Praise the Lord!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over yourself with light.You have spread out the heavens like a tent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uilt your home on the waters above.You use the clouds as your chariotand ride on the wings of the wi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use the winds as your messengersand flashes of lightning as your servan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t the earth firmly on its foundations,and it will never be mov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laced the ocean over it like a robe,and the water covered the mountai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rebuked the waters, they fled;they rushed away when they heard your shout of comm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2026-07-22T19:12:05Z</dcterms:created>
  <dcterms:modified xsi:type="dcterms:W3CDTF">2026-07-22T19:12:05Z</dcterms:modified>
  <dc:title>Bible.com.au: Psalm 104:1-35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