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01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erciful and loving,slow to become angry and full of constant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keep on rebuking;he is not angry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punish us as we deserveor repay us according to our sins and wro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igh as the sky is above the earth,so great is his love for those who honor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ar as the east is from the west,so far does he remove our sins from u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father is kind to his children,so the Lord is kind to those who hono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nows what we are made of;he remembers that we are du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us, our life is like grass.We grow and flourish like a wild flow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ind blows on it, and it is gone—no one sees it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r those who honor the Lord, his love lasts forever,and his goodness endures for all generation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ve of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ose who are true to his covenantand who faithfully obey his comm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laced his throne in heaven;he is king over 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strong and mighty angels,who obey his commands,who listen to what he say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you heavenly powers,you servants of his, who do his will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all his creaturesin all the places he rules.Praise the Lord, my soul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!All my being, praise his holy nam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my soul,and do not forget how kind he i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gives all my sinsand heals all my disea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s me from the graveand blesses me with love and merc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s my life with good things,so that I stay young and strong like an eag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judges in favor of the oppressedand gives them their righ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vealed his plans to Mosesand let the people of Israel see his mighty dee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2026-06-26T22:44:05Z</dcterms:created>
  <dcterms:modified xsi:type="dcterms:W3CDTF">2026-06-26T22:44:05Z</dcterms:modified>
  <dc:title>Bible.com.au: Psalm 103:1-22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