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my enemies insult me;those who mock me use my name in curs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anger and fury,ashes are my food,and my tears are mixed with my drink.You picked me up and threw m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is like the evening shadows;I am like dry gra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O Lord, are king forever;all generations will remember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rise and take pity on Zion;the time has come to have mercy on her;this is the right ti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ervants love her,even though she is destroyed;they have pity on her,even though she is in rui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will fear the Lord;all the kings of the earth will fear his pow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rebuilds Zion,he will reveal his great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hear his forsaken peopleand listen to their pray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ite down for the coming generation what the Lord has done,so that people not yet born will praise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 of a Troubled Yout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ed down from his holy place on high,he looked down from heaven to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ard the groans of prisonersand set free those who were condemned to d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his name will be proclaimed in Zion,and he will be praised in Jerusale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nations and kingdoms come togetherand worship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made me weak while I am still young;he has shortened my li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do not take me away nowbefore I grow old.O Lord, you live forever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ago you created the earth,and with your own hands you made the heave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disappear, but you will remain;they will all wear out like clothes.You will discard them like clothes,and they will vanis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always the same,and your life never end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children will live in safety,and under your protectiontheir descendants will be secu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prayer, O Lord,and hear my cry for help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in trouble,don't turn away from me!Listen to me,and answer me quickly when I call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is disappearing like smoke;my body is burning like fi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aten down like dry grass;I have lost my desire for fo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roan aloud;I am nothing but skin and b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wild bird in the desert,like an owl in abandoned ru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e awake;I am like a lonely bird on a houseto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2026-08-03T11:17:10Z</dcterms:created>
  <dcterms:modified xsi:type="dcterms:W3CDTF">2026-08-03T11:17:10Z</dcterms:modified>
  <dc:title>Bible.com.au: Psalm 102:1-28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