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68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02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day long my enemies insult me;those who mock me use my name in curs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-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your anger and fury,ashes are my food,and my tears are mixed with my drink.You picked me up and threw me a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ife is like the evening shadows;I am like dry gras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O Lord, are king forever;all generations will remember yo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rise and take pity on Zion;the time has come to have mercy on her;this is the right ti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servants love her,even though she is destroyed;they have pity on her,even though she is in ruin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tions will fear the Lord;all the kings of the earth will fear his pow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ord rebuilds Zion,he will reveal his greatnes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hear his forsaken peopleand listen to their pray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rite down for the coming generation what the Lord has done,so that people not yet born will praise hi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ayer of a Troubled Youth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ooked down from his holy place on high,he looked down from heaven to ear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eard the groans of prisonersand set free those who were condemned to di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his name will be proclaimed in Zion,and he will be praised in Jerusalem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nations and kingdoms come togetherand worship the L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made me weak while I am still young;he has shortened my lif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do not take me away nowbefore I grow old.O Lord, you live forever;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ng ago you created the earth,and with your own hands you made the heaven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disappear, but you will remain;they will all wear out like clothes.You will discard them like clothes,and they will vanish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are always the same,and your life never end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children will live in safety,and under your protectiontheir descendants will be secur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my prayer, O Lord,and hear my cry for help!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am in trouble,don't turn away from me!Listen to me,and answer me quickly when I call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ife is disappearing like smoke;my body is burning like fi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beaten down like dry grass;I have lost my desire for fo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groan aloud;I am nothing but skin and bon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like a wild bird in the desert,like an owl in abandoned rui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ie awake;I am like a lonely bird on a housetop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2026-06-09T21:30:07Z</dcterms:created>
  <dcterms:modified xsi:type="dcterms:W3CDTF">2026-06-09T21:30:07Z</dcterms:modified>
  <dc:title>Bible.com.au: Psalm 102:1-28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