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498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01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's Prom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g is about loyalty and justice,and I sing it to you, O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onduct will be faultless.When will you come to me?I will live a pure life in my hous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ll never tolerate evil.I hate the actions of those who turn away from God;I will have nothing to do with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be dishonestand will have no dealings with ev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et rid of anyonewho whispers evil things about someone else;I will not tolerate anyonewho is proud and arrogan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pprove of those who are faithful to Godand will let them live in my palace.Those who are completely honestwill be allowed to serve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iar will live in my palace;no hypocrite will remain in my presen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after day I will destroythe wicked in our land;I will expel all who are evilfrom the city of the Lo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2026-10-26T16:52:27Z</dcterms:created>
  <dcterms:modified xsi:type="dcterms:W3CDTF">2026-10-26T16:52:27Z</dcterms:modified>
  <dc:title>Bible.com.au: Psalm 101:1-8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