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705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ymn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, all the world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ship the Lord with joy;come before him with happy song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knowledge that the Lord is God.He made us, and we belong to him;we are his people, we are his floc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ter the Temple gates with thanksgiving;go into its courts with praise.Give thanks to him and praise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;his love is eternaland his faithfulness lasts for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2026-09-18T17:57:28Z</dcterms:created>
  <dcterms:modified xsi:type="dcterms:W3CDTF">2026-09-18T17:57:28Z</dcterms:modified>
  <dc:title>Bible.com.au: Psalm 100:1-5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