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ymn of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all the world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 the Lord with joy;come before him with happy song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knowledge that the Lord is God.He made us, and we belong to him;we are his people, we are his flo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the Temple gates with thanksgiving;go into its courts with praise.Give thanks to him and prais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;his love is eternaland his faithfulness lasts for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2026-07-25T23:19:01Z</dcterms:created>
  <dcterms:modified xsi:type="dcterms:W3CDTF">2026-07-25T23:19:01Z</dcterms:modified>
  <dc:title>Bible.com.au: Psalm 100:1-5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