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presProps" Target="presProps.xml"/>
  <Relationship Id="rId12" Type="http://schemas.openxmlformats.org/officeDocument/2006/relationships/viewProps" Target="viewProps.xml"/>
  <Relationship Id="rId1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48295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100:1-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T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Hymn of Praise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ing to the Lord, all the world!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orship the Lord with joy;come before him with happy songs!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knowledge that the Lord is God.He made us, and we belong to him;we are his people, we are his flock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ter the Temple gates with thanksgiving;go into its courts with praise.Give thanks to him and praise him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is good;his love is eternaland his faithfulness lasts forever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5">
  <a:themeElements>
    <a:clrScheme name="Theme5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2026-05-22T16:17:57Z</dcterms:created>
  <dcterms:modified xsi:type="dcterms:W3CDTF">2026-05-22T16:17:57Z</dcterms:modified>
  <dc:title>Bible.com.au: Psalm 100:1-5 (GNT)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