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ide themselves in the villages,waiting to murder innocent people.They spy on their helpless victim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 in their hiding place like lions.They lie in wait for the poor;they catch them in their traps and drag them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lpless victims lie crushed;brute strength has defeat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ay to themselves, “God doesn't care!He has closed his eyes and will never see me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punish those wicked people!Remember those who are suffering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the wicked despise Godand say to themselves, “He will not punish me”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do see; you take notice of trouble and sufferingand are always ready to help.The helpless commit themselves to you;you have always helped the ne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 power of wicked and evil people;punish them for the wrong they have doneuntil they do it no m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ever and ever.Those who worship other godswill vanish from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sten, O Lord, to the prayers of the lowly;you will give them coura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Just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ear the cries of the oppressed and the orphans;you will judge in their favor,so that mortal men may cause terror no m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you so far away, O Lord?Why do you hide yourself when we are in troubl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proud and persecute the poor;catch them in the traps they have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proud of their evil desires;the greedy curse and reject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o not care about the Lord;in their pride they think that God doesn't mat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ucceed in everything.They cannot understand God's judgments;they sneer at their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to themselves, “We will never fail;we will never be in troubl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peech is filled with curses, lies, and threats;they are quick to speak hateful, evil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2026-08-15T14:38:55Z</dcterms:created>
  <dcterms:modified xsi:type="dcterms:W3CDTF">2026-08-15T14:38:55Z</dcterms:modified>
  <dc:title>Bible.com.au: Psalm 10:1-18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