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9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ONE(Psalms 1–41)True Happin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who reject the advice of evil people,who do not follow the example of sinnersor join those who have no use fo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they find joy in obeying the Law of the Lord,and they study it day and n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trees that grow beside a stream,that bear fruit at the right time,and whose leaves do not dry up.They succeed in everything they d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il people are not like this at all;they are like straw that the wind blows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ners will be condemned by Godand kept apart from God's own peop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are guided and protected by the Lord,but the evil are on the way to their do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2026-08-03T11:15:20Z</dcterms:created>
  <dcterms:modified xsi:type="dcterms:W3CDTF">2026-08-03T11:15:20Z</dcterms:modified>
  <dc:title>Bible.com.au: Psalm 1:1-6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