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presProps" Target="presProps.xml"/>
  <Relationship Id="rId13" Type="http://schemas.openxmlformats.org/officeDocument/2006/relationships/viewProps" Target="viewProps.xml"/>
  <Relationship Id="rId1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25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OK ONE(Psalms 1–41)True Happiness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ppy are thosewho reject the advice of evil people,who do not follow the example of sinnersor join those who have no use for Go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stead, they find joy in obeying the Law of the Lord,and they study it day and nigh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like trees that grow beside a stream,that bear fruit at the right time,and whose leaves do not dry up.They succeed in everything they do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evil people are not like this at all;they are like straw that the wind blows awa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ners will be condemned by Godand kept apart from God's own peopl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are guided and protected by the Lord,but the evil are on the way to their doo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0">
  <a:themeElements>
    <a:clrScheme name="Theme8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2026-06-02T19:53:06Z</dcterms:created>
  <dcterms:modified xsi:type="dcterms:W3CDTF">2026-06-02T19:53:06Z</dcterms:modified>
  <dc:title>Bible.com.au: Psalm 1:1-6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