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correct conceited people; they will hate you for it. But if you correct the wise, they will respect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thing you say to the wise will make them wiser. Whatever you tell the righteous will add to their know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wise you must first have reverence for the Lord. If you know the Holy One, you have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add years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ho will profit if you have wisdom, and if you reject it, you are the one who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is like a loud, ignorant, shameless wom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 or on a seat in the highest part of tow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s out to people passing by, who are minding their own busi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in, ignorant people!” To the foolish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 sweeter. Stolen bread tastes better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and Stupid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victims do not know that the people die who go to her house, that those who have already entered are now deep in the world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 and made seven columns fo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had an animal killed for a feast, mixed spices in the wine, and set the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her servant women to call out from the highest place in tow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in, ignorant people!” And to the foolish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 food and drink the wine that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 company of ignorant people, and live. Follow the way of knowledg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rrect conceited people, you will only be insulted. If you reprimand evil people, you will only get h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2026-07-22T22:06:13Z</dcterms:created>
  <dcterms:modified xsi:type="dcterms:W3CDTF">2026-07-22T22:06:13Z</dcterms:modified>
  <dc:title>Bible.com.au: Proverbs 9:1-18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