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correct conceited people; they will hate you for it. But if you correct the wise, they will respect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thing you say to the wise will make them wiser. Whatever you tell the righteous will add to their knowle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wise you must first have reverence for the Lord. If you know the Holy One, you have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will add years to your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one who will profit if you have wisdom, and if you reject it, you are the one who will suff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ity is like a loud, ignorant, shameless wom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its at the door of her house or on a seat in the highest part of town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lls out to people passing by, who are minding their own busines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 in, ignorant people!” To the foolish she s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tolen water is sweeter. Stolen bread tastes better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and Stupidi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victims do not know that the people die who go to her house, that those who have already entered are now deep in the world of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s built her house and made seven columns for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had an animal killed for a feast, mixed spices in the wine, and set the ta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sent her servant women to call out from the highest place in tow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 in, ignorant people!” And to the foolish she s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eat my food and drink the wine that I have mix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the company of ignorant people, and live. Follow the way of knowledge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orrect conceited people, you will only be insulted. If you reprimand evil people, you will only get hu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2026-05-20T07:48:53Z</dcterms:created>
  <dcterms:modified xsi:type="dcterms:W3CDTF">2026-05-20T07:48:53Z</dcterms:modified>
  <dc:title>Bible.com.au: Proverbs 9:1-18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