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7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8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I say is true;nothing is false or mislead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ose with insight, it is all clear;to the well-informed, it is all pla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oose my instruction instead of silver;choose knowledge rather than the finest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Wisdom, I am better than jewels;nothing you want can compare with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isdom, and I have insight;I have knowledge and sound judgme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onor the Lord is to hate evil;I hate pride and arrogance,evil ways and false word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ake plans and carry them out.I have understanding, and I am str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elp kings to governand rulers to make good law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ruler on earth governs with my help,officials and nobles alik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ve those who love me;whoever looks for me can find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riches and honor to give,prosperity and succ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get from me is better than the finest gold,better than the purest sil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lk the way of righteousness;I follow the paths of justice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wealth to those who love me,filling their houses with treasur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ord created me first of all,the first of his works, long ago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made in the very beginning,at the first, before the world bega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born before the oceans,when there were no springs of w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born before the mountains,before the hills were set in place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God made the earth and its fieldsor even the first handful of soi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there when he set the sky in place,when he stretched the horizon across the ocean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! Wisdom is calling out.Reason is making herself hea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placed the clouds in the sky,when he opened the springs of the ocean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rdered the waters of the seato rise no further than he said.I was there when he laid the earth's foundation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beside him like an architect,I was his daily source of joy,always happy in his presence—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with the worldand pleased with the human rac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, young people, listen to me.Do as I say, and you will be happ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what you are taught.Be wise; do not neglect i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isten to me will be happy—those who stay at my door every day,waiting at the entrance to my hom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find me find life,and the Lord will be pleased with them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do not find me hurt themselves;anyone who hates me loves death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hilltops near the roadand at the crossroads she sta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entrance to the city,beside the gates, she call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ppeal to all of you;I call to everyone on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immature? Learn to be mature.Are you foolish? Learn to have sen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y excellent words;all I tell you is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say is the truth;lies are hateful to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2026-06-02T20:02:00Z</dcterms:created>
  <dcterms:modified xsi:type="dcterms:W3CDTF">2026-06-02T20:02:00Z</dcterms:modified>
  <dc:title>Bible.com.au: Proverbs 8:1-36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