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712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verbs 8:1-3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thing I say is true;nothing is false or misleading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those with insight, it is all clear;to the well-informed, it is all plain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hoose my instruction instead of silver;choose knowledge rather than the finest 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m Wisdom, I am better than jewels;nothing you want can compare with me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Wisdom, and I have insight;I have knowledge and sound judgment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onor the Lord is to hate evil;I hate pride and arrogance,evil ways and false word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ke plans and carry them out.I have understanding, and I am strong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elp kings to governand rulers to make good law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ruler on earth governs with my help,officials and nobles alik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love those who love me;whoever looks for me can find m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Praise of Wisd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iches and honor to give,prosperity and succ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you get from me is better than the finest gold,better than the purest silv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lk the way of righteousness;I follow the paths of justice,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ing wealth to those who love me,filling their houses with treasure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The Lord created me first of all,the first of his works, long ago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made in the very beginning,at the first, before the world began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born before the oceans,when there were no springs of water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born before the mountains,before the hills were set in place,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God made the earth and its fieldsor even the first handful of soil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there when he set the sky in place,when he stretched the horizon across the ocean,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! Wisdom is calling out.Reason is making herself hea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he placed the clouds in the sky,when he opened the springs of the ocean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ordered the waters of the seato rise no further than he said.I was there when he laid the earth's foundations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as beside him like an architect,I was his daily source of joy,always happy in his presence—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ppy with the worldand pleased with the human rac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ow, young people, listen to me.Do as I say, and you will be happy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what you are taught.Be wise; do not neglect it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listen to me will be happy—those who stay at my door every day,waiting at the entrance to my hom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find me find life,and the Lord will be pleased with them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do not find me hurt themselves;anyone who hates me loves death.”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 the hilltops near the roadand at the crossroads she stand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the entrance to the city,beside the gates, she calls: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I appeal to all of you;I call to everyone on earth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re you immature? Learn to be mature.Are you foolish? Learn to have sen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isten to my excellent words;all I tell you is right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at I say is the truth;lies are hateful to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9">
  <a:themeElements>
    <a:clrScheme name="Theme6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2026-08-03T11:03:34Z</dcterms:created>
  <dcterms:modified xsi:type="dcterms:W3CDTF">2026-08-03T11:03:34Z</dcterms:modified>
  <dc:title>Bible.com.au: Proverbs 8:1-36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