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00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vening after it was da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she met him; she was dressed like a prostitute and was making pla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s a bold and shameless woman who always walked the street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tood waiting at a corner, sometimes in the streets, sometimes in the market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hrew her arms around the young man, kissed him, looked him straight in the eye, and sai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made my offerings today and have the meat from the sacrific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ame out looking for you. I wanted to find you, and here you are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ve covered my bed with sheets of colored linen from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ve perfumed it with myrrh, aloes, and cinnam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on! Let's make love all night long. We'll be happy in each other's arm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remember what I say and never forget what I tell you to do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usband isn't at home. He's on a long tri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plenty of money with him and won't be back for two weeks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tempted him with her charms, and he gave in to her smooth tal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he was going with her like an ox on the way to be slaughtered, like a deer prancing into a trap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an arrow would pierce its heart. He was like a bird going into a net—he did not know that his life was in dang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sons, listen to me. Pay attention to what I s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such a woman win your heart; don't go wandering after 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been the ruin of many men and caused the death of too many to coun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o to her house, you are on the way to the world of the dead. It is a shortcut to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hat I say, and you will live. Be as careful to follow my teaching as you are to protect your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teaching with you all the time; write it on your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at wisdom as your sister, and insight as your closest fri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keep you away from other men's wives, from women with seductive words.The Immoral Woma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I was looking out the window of my hou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many inexperienced young men, but noticed one foolish fellow in particul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walking along the street near the corner where a certain woman lived. He was passing near her hou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2026-06-04T20:10:11Z</dcterms:created>
  <dcterms:modified xsi:type="dcterms:W3CDTF">2026-06-04T20:10:11Z</dcterms:modified>
  <dc:title>Bible.com.au: Proverbs 7:1-27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