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presProps" Target="presProps.xml"/>
  <Relationship Id="rId33" Type="http://schemas.openxmlformats.org/officeDocument/2006/relationships/viewProps" Target="viewProps.xml"/>
  <Relationship Id="rId34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7490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overbs 7:1-27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NT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the evening after it was dark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n she met him; she was dressed like a prostitute and was making plans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e was a bold and shameless woman who always walked the streets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r stood waiting at a corner, sometimes in the streets, sometimes in the marketplace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e threw her arms around the young man, kissed him, looked him straight in the eye, and said,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I made my offerings today and have the meat from the sacrifices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I came out looking for you. I wanted to find you, and here you are!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've covered my bed with sheets of colored linen from Egypt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've perfumed it with myrrh, aloes, and cinnamon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ome on! Let's make love all night long. We'll be happy in each other's arms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child, remember what I say and never forget what I tell you to do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husband isn't at home. He's on a long trip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ook plenty of money with him and won't be back for two weeks.”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she tempted him with her charms, and he gave in to her smooth talk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uddenly he was going with her like an ox on the way to be slaughtered, like a deer prancing into a trap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re an arrow would pierce its heart. He was like a bird going into a net—he did not know that his life was in danger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then, sons, listen to me. Pay attention to what I say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 not let such a woman win your heart; don't go wandering after her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e has been the ruin of many men and caused the death of too many to count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you go to her house, you are on the way to the world of the dead. It is a shortcut to death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 what I say, and you will live. Be as careful to follow my teaching as you are to protect your eyes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ep my teaching with you all the time; write it on your heart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reat wisdom as your sister, and insight as your closest friend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will keep you away from other men's wives, from women with seductive words.The Immoral Woman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nce I was looking out the window of my house,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saw many inexperienced young men, but noticed one foolish fellow in particular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was walking along the street near the corner where a certain woman lived. He was passing near her house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9">
  <a:themeElements>
    <a:clrScheme name="Theme9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9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2026-08-04T15:50:29Z</dcterms:created>
  <dcterms:modified xsi:type="dcterms:W3CDTF">2026-08-04T15:50:29Z</dcterms:modified>
  <dc:title>Bible.com.au: Proverbs 7:1-27 (GNT)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