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0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roverbs 6: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store up their food during the summer, getting ready for win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long is the lazy man going to lie around? When is he ever going to get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ll just take a short nap,” he says; “I'll fold my hands and rest a wh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ile he sleeps, poverty will attack him like an armed robb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rthless, wicked people go around telling l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ink and make gestures to deceiv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the while planning evil in their perverted minds, stirring up trouble everyw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of this, disaster will strike them without warning, and they will be fatally wou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9 ]]></a:t>
            </a:r>
            <a:r>
              <a:rPr lang="en-US" b="1" sz="3000" spc="0" u="none">
                <a:solidFill>
                  <a:srgbClr val="000000">
                    <a:alpha val="100.00%"/>
                  </a:srgbClr>
                </a:solidFill>
                <a:latin typeface="Calibri"/>
              </a:rPr>
              <a:t><![CDATA[There are seven things that the Lord hates and cannot tolerate:A proud look,a lying tongue,hands that kill innocent people,a mind that thinks up wicked plans,feet that hurry off to do evil,a witness who tells one lie after another,and someone who stirs up trouble among friends.Warning against Adulte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n, do what your father tells you and never forget what your mother taught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re Warn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eep their words with you always, locked in your hea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ir teaching will lead you when you travel, protect you at night, and advise you during the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ir instructions are a shining light; their correction can teach you how to l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t can keep you away from bad women, from the seductive words of other men's wiv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n't be tempted by their beauty; don't be trapped by their flirting ey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man can hire a prostitute for the price of a loaf of bread, but adultery will cost him all he ha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an you carry fire against your chest without burning your cloth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an you walk on hot coals without burning your fe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t is just as dangerous to sleep with another man's wife. Whoever does it will suff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eople don't despise a thief if he steals food when he is hung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child, have you promised to be responsible for someone else's deb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et if he is caught, he must pay back seven times more—he must give up everything he h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 man who commits adultery doesn't have any sense. He is just destroying himsel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be dishonored and beaten up; he will be permanently disgrac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 husband is never angrier than when he is jealous; his revenge knows no limi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will not accept any payment; no amount of gifts will satisfy his ang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ve you been caught by your own words, trapped by your own promi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ll then, my child, you are in that person's power, but this is how to get out of it: hurry to him, and beg him to releas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n't let yourself go to sleep or even stop to r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et out of the trap like a bird or a deer escaping from a hun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azy people should learn a lesson from the way ants 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have no leader, chief, or ruler,]]></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2026-06-04T20:10:28Z</dcterms:created>
  <dcterms:modified xsi:type="dcterms:W3CDTF">2026-06-04T20:10:28Z</dcterms:modified>
  <dc:title>Bible.com.au: Proverbs 6:1-35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