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147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5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rning against Adulter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child, pay attention and listen to my wisdom and insigh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 will know how to behave properly, and your words will show that you have knowledg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ps of another man's wife may be as sweet as honey and her kisses as smooth as olive oil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it is all over, she leaves you nothing but bitterness and pai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will take you down to the world of the dead; the road she walks is the road to dea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does not stay on the road to life; but wanders off, and does not realize what is happen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listen to me, sons, and never forget what I am say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away from such a woman! Don't even go near her door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do, others will gain the respect that you once had, and you will die young at the hands of merciless peop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s, strangers will take all your wealth, and what you have worked for will belong to someone els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lie groaning on your deathbed, your flesh and muscles being eaten away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 will say, “Why would I never learn? Why would I never let anyone correct me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n't listen to my teachers. I paid no attention to the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uddenly I found myself publicly disgraced.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faithful to your own wife and give your love to her alon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ildren that you have by other women will do you no goo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children should grow up to help you, not stranger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be happy with your wife and find your joy with the woman you married—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etty and graceful as a deer. Let her charms keep you happy; let her surround you with her lov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, why should you give your love to another woman? Why should you prefer the charms of another man's wife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ees everything you do. Wherever you go, he is watching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ins of the wicked are a trap. They get caught in the net of their own si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ie because they have no self-control. Their utter stupidity will send them to their grav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2026-10-01T23:48:34Z</dcterms:created>
  <dcterms:modified xsi:type="dcterms:W3CDTF">2026-10-01T23:48:34Z</dcterms:modified>
  <dc:title>Bible.com.au: Proverbs 5:1-23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