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3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away from such a woman! Don't even go near her door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, others will gain the respect that you once had, and you will die young at the hands of merciless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strangers will take all your wealth, and what you have worked for will belong to someone el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ie groaning on your deathbed, your flesh and muscles being eaten away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will say, “Why would I never learn? Why would I never let anyone correct m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n't listen to my teachers. I paid no attention to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uddenly I found myself publicly disgraced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faithful to your own wife and give your love to her alo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that you have by other women will do you no go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hildren should grow up to help you, not strang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ning against Adulter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be happy with your wife and find your joy with the woman you married—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tty and graceful as a deer. Let her charms keep you happy; let her surround you with her lo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, why should you give your love to another woman? Why should you prefer the charms of another man's wif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ees everything you do. Wherever you go, he is watch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ns of the wicked are a trap. They get caught in the net of their own s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e because they have no self-control. Their utter stupidity will send them to their grav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pay attention and listen to my wisdom and ins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know how to behave properly, and your words will show that you have know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another man's wife may be as sweet as honey and her kisses as smooth as olive oil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t is all over, she leaves you nothing but bitterness and pa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take you down to the world of the dead; the road she walks is the road to dea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does not stay on the road to life; but wanders off, and does not realize what is happe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isten to me, sons, and never forget what I am say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2026-06-15T08:44:22Z</dcterms:created>
  <dcterms:modified xsi:type="dcterms:W3CDTF">2026-06-15T08:44:22Z</dcterms:modified>
  <dc:title>Bible.com.au: Proverbs 5:1-23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