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397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4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nefits of Wisd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hildren, listen to what your father teaches you. Pay attention, and you will have understand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 am teaching you is good, so remember it al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as only a little boy, my parents' only son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ather would teach me. He would say, “Remember what I say and never forget it. Do as I tell you, and you will liv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t wisdom and insight! Do not forget or ignore what I s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abandon wisdom, and she will protect you; love her, and she will keep you saf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tting wisdom is the most important thing you can do. Whatever else you get, get ins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wisdom, and she will make you great. Embrace her, and she will bring you hono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will be your crowning glory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me, my child. Take seriously what I am telling you, and you will live a long lif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taught you wisdom and the right way to liv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hing will stand in your way if you walk wisely, and you will not stumble when you ru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ways remember what you have learned. Your education is your life—guard it wel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go where evil people go. Do not follow the example of the wick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do it! Keep away from evil! Refuse it and go on your wa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cked people cannot sleep unless they have done something wrong. They lie awake unless they have hurt someon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ckedness and violence are like food and drink to the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oad the righteous travel is like the sunrise, getting brighter and brighter until daylight has co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oad of the wicked, however, is dark as night. They fall, but cannot see what they have stumbled ov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hild, pay attention to what I say. Listen to my word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 let them get away from you. Remember them and keep them in your hear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give life and health to anyone who understands the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careful how you think; your life is shaped by your thought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 say anything that isn't true. Have nothing to do with lies and misleading word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straight ahead with honest confidence; don't hang your head in sham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an carefully what you do, and whatever you do will turn out righ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void evil and walk straight ahead. Don't go one step off the right way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2026-09-25T08:05:06Z</dcterms:created>
  <dcterms:modified xsi:type="dcterms:W3CDTF">2026-09-25T08:05:06Z</dcterms:modified>
  <dc:title>Bible.com.au: Proverbs 4:1-27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