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06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wisdom, and she will make you great. Embrace her, and she will bring you hon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be your crowning glor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my child. Take seriously what I am telling you, and you will live a long lif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you wisdom and the right way to 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will stand in your way if you walk wisely, and you will not stumble when you ru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remember what you have learned. Your education is your life—guard it w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where evil people go. Do not follow the example of the wick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do it! Keep away from evil! Refuse it and go on your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cannot sleep unless they have done something wrong. They lie awake unless they have hurt some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and violence are like food and drink to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nefits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d the righteous travel is like the sunrise, getting brighter and brighter until daylight has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d of the wicked, however, is dark as night. They fall, but cannot see what they have stumbled o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pay attention to what I say. Listen to my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let them get away from you. Remember them and keep them in your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give life and health to anyone who understands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how you think; your life is shaped by your though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say anything that isn't true. Have nothing to do with lies and misleading wor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straight ahead with honest confidence; don't hang your head in sh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 carefully what you do, and whatever you do will turn out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evil and walk straight ahead. Don't go one step off the right w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 listen to what your father teaches you. Pay attention, and you will have understand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am teaching you is good, so remember it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only a little boy, my parents' only so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would teach me. He would say, “Remember what I say and never forget it. Do as I tell you, and you will l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 and insight! Do not forget or ignore what I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bandon wisdom, and she will protect you; love her, and she will keep you sa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ting wisdom is the most important thing you can do. Whatever else you get, get ins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2026-05-26T19:39:39Z</dcterms:created>
  <dcterms:modified xsi:type="dcterms:W3CDTF">2026-05-26T19:39:39Z</dcterms:modified>
  <dc:title>Bible.com.au: Proverbs 4:1-27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