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0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vice to a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lemn words which King Lemuel's mother said to him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my own dear son, the answer to my prayers. What shall I tell you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pend all your energy on sex and all your money on women; they have destroyed k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Lemuel. Kings should not drink wine or have a craving for alcoho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drink, they forget the laws and ignore the rights of people in ne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cohol is for people who are dying, for those who are in mise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drink and forget their poverty and unhappi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peak up for people who cannot speak for themselves. Protect the rights of all who are helpl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for them and be a righteous judge. Protect the rights of the poor and needy.”The Capable Wif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rd it is to find a capable wife! She is worth far more than jewels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puts his confidence in her, and he will never be po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she lives, she does him good and never har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keeps herself busy making wool and linen clo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brings home food from out-of-the-way places, as merchant ships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ets up before daylight to prepare food for her family and to tell her servant women what to 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ooks at land and buys it, and with money she has earned she plants a vineya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hard worker, strong and industri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knows the value of everything she makes, and works late into the n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pins her own thread and weaves her own clo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generous to the poor and nee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oesn't worry when it snows, because her family has warm cloth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bedspreads and wears clothes of fine purple lin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well known, one of the leading citize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clothes and belts, and sells them to merch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strong and respected and not afraid of the futu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peaks with a gentle wisdo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lways busy and looks after her family's nee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show their appreciation, and her husband praises h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, “Many women are good wives, but you are the best of them all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m is deceptive and beauty disappears, but a woman who honors the Lord should be prais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er credit for all she does. She deserves the respect of everyon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2026-09-20T22:43:10Z</dcterms:created>
  <dcterms:modified xsi:type="dcterms:W3CDTF">2026-09-20T22:43:10Z</dcterms:modified>
  <dc:title>Bible.com.au: Proverbs 31:1-31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