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96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peak up for people who cannot speak for themselves. Protect the rights of all who are helpl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for them and be a righteous judge. Protect the rights of the poor and needy.”The Capable Wife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ard it is to find a capable wife! She is worth far more than jewels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husband puts his confidence in her, and he will never be poo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long as she lives, she does him good and never har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keeps herself busy making wool and linen clo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brings home food from out-of-the-way places, as merchant ships do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gets up before daylight to prepare food for her family and to tell her servant women what to do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looks at land and buys it, and with money she has earned she plants a vineya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a hard worker, strong and industriou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vice to a Ki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knows the value of everything she makes, and works late into the nigh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pins her own thread and weaves her own clo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generous to the poor and need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doesn't worry when it snows, because her family has warm clothing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makes bedspreads and wears clothes of fine purple line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husband is well known, one of the leading citizen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makes clothes and belts, and sells them to merchant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strong and respected and not afraid of the futur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peaks with a gentle wisdo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always busy and looks after her family's need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lemn words which King Lemuel's mother said to him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children show their appreciation, and her husband praises her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ys, “Many women are good wives, but you are the best of them all.”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rm is deceptive and beauty disappears, but a woman who honors the Lord should be prais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her credit for all she does. She deserves the respect of everyon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are my own dear son, the answer to my prayers. What shall I tell you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spend all your energy on sex and all your money on women; they have destroyed king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Lemuel. Kings should not drink wine or have a craving for alcoho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drink, they forget the laws and ignore the rights of people in ne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cohol is for people who are dying, for those who are in miser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drink and forget their poverty and unhappine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2026-05-20T07:48:52Z</dcterms:created>
  <dcterms:modified xsi:type="dcterms:W3CDTF">2026-05-20T07:48:52Z</dcterms:modified>
  <dc:title>Bible.com.au: Proverbs 31:1-31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