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77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from lying, and let me be neither rich nor poor. So give me only as much food as I n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ve more, I might say that I do not need you. But if I am poor, I might steal and bring disgrace on my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 criticize servants to their master. You will be cursed and suffer fo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curse their fathers and do not show their appreciation for their mothe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hink they are pure when they are as filthy as they can b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hink they are so good—oh, how good they think they are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people who take cruel advantage of the poor and needy; that is the way they make their liv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eech has two daughters, and both are named “Give me!”There are four things that are never satisfie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of the dead,a woman without children,dry ground that needs rain,and a fire burning out of contro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fun of your father or despise your mother in her old age, you ought to be eaten by vultures or have your eyes picked out by wild rave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are too mysterious for me to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agle flying in the sky,a snake moving on a rock,a ship finding its way over the sea,and a man and a woman falling in lo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ow an unfaithful wife acts: she commits adultery, takes a bath, and says, “But I haven't done anything wrong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the earth itself cannot tolerat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ave who becomes a king,a fool who has all he wants to ea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teful woman who gets married,and a servant woman who takes the place of her m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animals in the world that are small, but very, very clever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: they are weak, but they store up their food in the summ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ck badgers: they are not strong either, but they make their homes among the rock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: they have no king, but they move in form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lemn words of Agur son of Jakeh:“God is not with me, God is not with me,and I am helpl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zards: you can hold one in your hand, but you can find them in 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four things that are impressive to watch as they walk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ons, strongest of all animals and afraid of non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ats, strutting roosters,and kings in front of their peo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been foolish enough to be arrogant and plan evil, stop and think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hurn milk, you get butter. If you hit someone's nose, it bleeds. If you stir up anger, you get into troubl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ore like an animal than a human being;I do not have the sense we humans should ha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learned any wisdom,and I know nothing at all about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any ever mastered heavenly knowledge?Have any ever caught the wind in their hands?Or wrapped up water in a piece of cloth?Or fixed the boundaries of the earth?Who are they, if you know? Who are their childr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d keeps every promise he makes. He is like a shield for all who seek his protec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laim that he said something that he never said, he will reprimand you and show that you are a liar.”More Proverb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sk you, God, to let me have two things before I 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2026-06-09T21:45:05Z</dcterms:created>
  <dcterms:modified xsi:type="dcterms:W3CDTF">2026-06-09T21:45:05Z</dcterms:modified>
  <dc:title>Bible.com.au: Proverbs 30:1-33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