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presProps" Target="presProps.xml"/>
  <Relationship Id="rId40" Type="http://schemas.openxmlformats.org/officeDocument/2006/relationships/viewProps" Target="viewProps.xml"/>
  <Relationship Id="rId4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0558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30:1-3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ep me from lying, and let me be neither rich nor poor. So give me only as much food as I nee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have more, I might say that I do not need you. But if I am poor, I might steal and bring disgrace on my Go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ver criticize servants to their master. You will be cursed and suffer for it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are people who curse their fathers and do not show their appreciation for their mother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are people who think they are pure when they are as filthy as they can b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are people who think they are so good—oh, how good they think they are!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are people who take cruel advantage of the poor and needy; that is the way they make their living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leech has two daughters, and both are named “Give me!”There are four things that are never satisfied: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orld of the dead,a woman without children,dry ground that needs rain,and a fire burning out of control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you make fun of your father or despise your mother in her old age, you ought to be eaten by vultures or have your eyes picked out by wild raven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ords of Agur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are four things that are too mysterious for me to understand: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 eagle flying in the sky,a snake moving on a rock,a ship finding its way over the sea,and a man and a woman falling in love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is how an unfaithful wife acts: she commits adultery, takes a bath, and says, “But I haven't done anything wrong!”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are four things that the earth itself cannot tolerate: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slave who becomes a king,a fool who has all he wants to eat,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hateful woman who gets married,and a servant woman who takes the place of her mistress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are four animals in the world that are small, but very, very clever: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ts: they are weak, but they store up their food in the summer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ock badgers: they are not strong either, but they make their homes among the rocks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custs: they have no king, but they move in formation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are the solemn words of Agur son of Jakeh:“God is not with me, God is not with me,and I am helpless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zards: you can hold one in your hand, but you can find them in palaces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are four things that are impressive to watch as they walk: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ons, strongest of all animals and afraid of none;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ats, strutting roosters,and kings in front of their people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you have been foolish enough to be arrogant and plan evil, stop and think!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you churn milk, you get butter. If you hit someone's nose, it bleeds. If you stir up anger, you get into trouble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more like an animal than a human being;I do not have the sense we humans should hav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never learned any wisdom,and I know nothing at all about Go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ve any ever mastered heavenly knowledge?Have any ever caught the wind in their hands?Or wrapped up water in a piece of cloth?Or fixed the boundaries of the earth?Who are they, if you know? Who are their children?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God keeps every promise he makes. He is like a shield for all who seek his protection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you claim that he said something that he never said, he will reprimand you and show that you are a liar.”More Proverbs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sk you, God, to let me have two things before I die: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4">
  <a:themeElements>
    <a:clrScheme name="Theme9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2026-08-03T20:35:07Z</dcterms:created>
  <dcterms:modified xsi:type="dcterms:W3CDTF">2026-08-03T20:35:07Z</dcterms:modified>
  <dc:title>Bible.com.au: Proverbs 30:1-33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