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7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it will be like good medicine, healing your wounds and easing your pa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by making him an offering from the best of all that your land produ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your barns will be filled with grain, and you will have too much wine to store it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when the Lord corrects you, pay close attention and take it as a warn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 those he loves, as parents correct a child of whom they are prou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anyone who becomes wise—who comes to have understand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profit in it than there is in silver; it is worth more to you 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more valuable than jewels; nothing you could want can compare with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offers you long life, as well as wealth and hon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 make your life pleasant and lead you safely through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vice to the You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ecome wise are happy; wisdom will give them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reated the earth by his wisdom;by his knowledge he set the sky in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sdom caused the rivers to flowand the clouds to give rain to the ear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hold on to your wisdom and insight. Never let them get away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vide you with life—a pleasant and happy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go safely on your way and never even stu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be afraid when you go to bed, and you will sleep soundly through the nigh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have to worry about sudden disasters, such as come on the wicked like a stor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safe. He will not let you fall into a tra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you possibly can, do good to those who ne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don't forget what I teach you. Always remember what I tell you to do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ell your neighbors to wait until tomorrow if you can help them n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lan anything that will hurt your neighbors; they live beside you, trusting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rgue with others for no reason when they have never done you any har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 of violent people or decide to act as they do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hates people who do evil, but he takes righteous people into his confiden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ts a curse on the homes of the wicked, but blesses the homes of the righteo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use for conceited people, but shows favor to those who are humbl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will gain an honorable reputation, but stupid people will only add to their own disgrac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ching will give you a long and prosperous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let go of loyalty and faithfulness. Tie them around your neck; write them on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this, both God and people will be pleased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your heart. Never rely on what you think you kno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Lord in everything you do, and he will show you the right 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let yourself think that you are wiser than you are; simply obey the Lord and refuse to do w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2026-05-20T08:25:02Z</dcterms:created>
  <dcterms:modified xsi:type="dcterms:W3CDTF">2026-05-20T08:25:02Z</dcterms:modified>
  <dc:title>Bible.com.au: Proverbs 3:1-35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