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presProps" Target="presProps.xml"/>
  <Relationship Id="rId42" Type="http://schemas.openxmlformats.org/officeDocument/2006/relationships/viewProps" Target="viewProps.xml"/>
  <Relationship Id="rId4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55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3:1-3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do, it will be like good medicine, healing your wounds and easing your pain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nor the Lord by making him an offering from the best of all that your land produc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do, your barns will be filled with grain, and you will have too much wine to store it all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child, when the Lord corrects you, pay close attention and take it as a warning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corrects those he loves, as parents correct a child of whom they are prou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ppy is anyone who becomes wise—who comes to have understanding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more profit in it than there is in silver; it is worth more to you than gol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is more valuable than jewels; nothing you could want can compare with i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offers you long life, as well as wealth and hono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can make your life pleasant and lead you safely through i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dvice to the Young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become wise are happy; wisdom will give them lif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created the earth by his wisdom;by his knowledge he set the sky in plac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wisdom caused the rivers to flowand the clouds to give rain to the earth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child, hold on to your wisdom and insight. Never let them get away from you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provide you with life—a pleasant and happy lif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can go safely on your way and never even stumbl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not be afraid when you go to bed, and you will sleep soundly through the night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not have to worry about sudden disasters, such as come on the wicked like a storm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keep you safe. He will not let you fall into a trap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ever you possibly can, do good to those who need i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child, don't forget what I teach you. Always remember what I tell you to do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ver tell your neighbors to wait until tomorrow if you can help them now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plan anything that will hurt your neighbors; they live beside you, trusting you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argue with others for no reason when they have never done you any harm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be jealous of violent people or decide to act as they do,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e Lord hates people who do evil, but he takes righteous people into his confidence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puts a curse on the homes of the wicked, but blesses the homes of the righteous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s no use for conceited people, but shows favor to those who are humble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e people will gain an honorable reputation, but stupid people will only add to their own disgrace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teaching will give you a long and prosperous lif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ver let go of loyalty and faithfulness. Tie them around your neck; write them on your hear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do this, both God and people will be pleased with you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ust in the Lord with all your heart. Never rely on what you think you know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the Lord in everything you do, and he will show you the right wa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ver let yourself think that you are wiser than you are; simply obey the Lord and refuse to do wrong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2026-09-15T13:35:19Z</dcterms:created>
  <dcterms:modified xsi:type="dcterms:W3CDTF">2026-09-15T13:35:19Z</dcterms:modified>
  <dc:title>Bible.com.au: Proverbs 3:1-35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