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n intelligent person brings a lawsuit against a fool, the fool only laughs and becomes loud and abusi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odthirsty people hate anyone who's honest, but righteous people will protect the life of such a pers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 people express their anger openly, but sensible people are patient and hold it bac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 pays attention to false information, all his officials will be lia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oor person and his oppressor have this in common—the Lord gave eyes to both of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king defends the rights of the poor, he will rule for a long ti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ion and discipline are good for children. If they have their own way, they will make their mothers ashamed of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vil people are in power, crime increases. But the righteous will live to see the downfall of such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your children and you can always be proud of them. They will never give you reason to be asham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tion without God's guidance is a nation without order. Happy are those who keep God's law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get more stubborn every time you are corrected, one day you will be crushed and never reco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not correct servants just by talking to them. They may understand you, but they will pay no atten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more hope for a stupid fool than for someone who speaks without think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give your servants everything they want from childhood on, some day they will take over everything you ow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th quick tempers cause a lot of quarreling and troubl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gance will bring your downfall, but if you are humble, you will be respect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ief's partner is his own worst enemy. He will be punished if he tells the truth in court, and God will curse him if he doesn'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dangerous to be concerned with what others think of you, but if you trust the Lord, you are sa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body wants the good will of the ruler, but only from the Lord can you get justic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hate the wicked, and the wicked hate the righteo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a righteous ruler and I will show you a happy people. Show me a wicked ruler and I will show you a miserabl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ppreciate wisdom, your parents will be proud of you.It is a foolish waste to spend money on prostitu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king is concerned with justice, the nation will be strong, but when he is only concerned with money, he will ruin his count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flatter your friends, you set a trap for yoursel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are trapped in their own sins, while honest people are happy and fr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 knows the rights of the poor, but wicked people cannot understand such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th no regard for others can throw whole cities into turmoil. Those who are wise keep things cal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2026-05-20T07:48:52Z</dcterms:created>
  <dcterms:modified xsi:type="dcterms:W3CDTF">2026-05-20T07:48:52Z</dcterms:modified>
  <dc:title>Bible.com.au: Proverbs 29:1-27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