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6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8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 not obey the law, God will find your prayers too hateful to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trick an honest person into doing evil, you will fall into your own trap.The innocent will be well reward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 people always think they are wise, but a poor person who has insight into character knows be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od people come to power, everybody celebrates, but when bad people rule, people stay in hi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never succeed in life if you try to hide your sins. Confess them and give them up; then God will show mercy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obey the Lord and you will be happy. If you are stubborn, you will be rui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or people are helpless against a wicked ruler; he is as dangerous as a growling lion or a prowling bea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uler without good sense will be a cruel tyrant. One who hates dishonesty will rule a long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guilty of murder is digging his own grave as fast as he can. Don't try to stop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honest and you will be safe. If you are dishonest, you will suddenly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run when no one is chasing them, but an honest person is as brave as a l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ard-working farmer has plenty to eat. People who waste time will always be poo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est people will lead a full, happy life. But if you are in a hurry to get rich, you are going to be punish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judice is wrong. But some judges will do wrong to get even the smallest brib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 people are in such a hurry to get rich that they do not know when poverty is about to strik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someone, and afterward he will appreciate it more than flatter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who thinks it isn't wrong to steal from his parents is no better than a common thief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lfishness only causes trouble. You are much better off to trust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foolish to follow your own opinions. Be safe, and follow the teachings of wiser peopl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o the poor and you will never be in need. If you close your eyes to the poor, many people will curse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stay in hiding when the wicked come to power. But when they fall from power, the righteous will rule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nation sins, it will have one ruler after another. But a nation will be strong and endure when it has intelligent, sensible leader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in authority who oppresses poor people is like a driving rain that destroys the cro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have no regard for the law, you are on the side of the wicked; but if you obey it, you are against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people do not know what justice is, but those who worship the Lord understand it w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be poor and honest than rich and dishones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people who obey the law are intelligent. Those who make friends with good-for-nothings are a disgrace to their paren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et rich by charging interest and taking advantage of people, your wealth will go to someone who is kind to the poo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2026-06-23T03:12:36Z</dcterms:created>
  <dcterms:modified xsi:type="dcterms:W3CDTF">2026-06-23T03:12:36Z</dcterms:modified>
  <dc:title>Bible.com.au: Proverbs 28:1-28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