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714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27:1-2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rfume and fragrant oils make you feel happier, but trouble shatters your peace of min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forget your friends or your father's friends. If you are in trouble, don't ask a relative for help; a nearby neighbor can help you more than relatives who are far awa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wise, my child, and I will be happy; I will have an answer for anyone who criticizes m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nsible people will see trouble coming and avoid it, but an unthinking person will walk right into it and regret it later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y people stupid enough to promise to be responsible for a stranger's debts deserve to have their own property held to guarantee paymen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might as well curse your friends as wake them up early in the morning with a loud greeting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nagging wife is like water going drip-drip-drip on a rainy da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can you keep her quiet? Have you ever tried to stop the wind or ever tried to hold a handful of oil?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ople learn from one another, just as iron sharpens iro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care of a fig tree and you will have figs to eat. Servants who take care of their master will be honore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ver boast about tomorrow. You don't know what will happen between now and then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your own face that you see reflected in the water and it is your own self that you see in your hear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uman desires are like the world of the dead—there is always room for mor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ire tests gold and silver; a person's reputation can also be teste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if you beat fools half to death, you still can't beat their foolishness out of them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after your sheep and cattle as carefully as you can,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wealth is not permanent. Not even nations last forever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cut the hay and then cut the grass on the hillsides while the next crop of hay is growing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can make clothes from the wool of your sheep and buy land with the money you get from selling some of your goat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est of the goats will provide milk for you and your family, and for your servant women as well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other people praise you—even strangers; never do it yourself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eight of stone and sand is nothing compared to the trouble that stupidity can caus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ger is cruel and destructive, but it is nothing compared to jealous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to correct someone openly than to let him think you don't care for him at al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iends mean well, even when they hurt you. But when an enemy puts his arm around your shoulder—watch out!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 are full, you will refuse honey, but when you are hungry, even bitter food tastes swee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yone away from home is like a bird away from its nes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2026-08-03T11:05:38Z</dcterms:created>
  <dcterms:modified xsi:type="dcterms:W3CDTF">2026-08-03T11:05:38Z</dcterms:modified>
  <dc:title>Bible.com.au: Proverbs 27:1-27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