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93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6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quoting a wise saying reminds you of a drunk trying to pick a thorn out of his ha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mployer who hires any fool that comes along is only hurting everybody concern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doing some stupid thing a second time is like a dog going back to its vom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st stupid fool is better off than those who think they are wise when they are no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n't lazy people ever get out of the house? What are they afraid of Lion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zy people turn over in bed. They get no farther than a door swinging on its hing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people are too lazy to put food in their own mouth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azy person will think he is smarter than seven men who can give good reasons for their opinion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ting involved in an argument that is none of your business is like going down the street and grabbing a dog by the ea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-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one who tricks someone else and then claims that he was only joking is like a crazy person playing with a deadly weap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for a fool is out of place, like snow in summer or rain at harvest tim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wood, a fire goes out; without gossip, quarreling stop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rcoal keeps the embers glowing, wood keeps the fire burning, and troublemakers keep arguments ali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ssip is so tasty! How we love to swallow it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incere talk that hides what you are really thinking is like a fine glaze on a cheap clay po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ypocrite hides hate behind flattering word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y sound fine, but don't believe him, because his heart is filled to the brim with hat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y disguise his hatred, but everyone will see the evil things he do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ho set traps for others get caught themselves. People who start landslides get crush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to hate someone to want to hurt him with lies. Insincere talk brings nothing but rui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rses cannot hurt you unless you deserve them. They are like birds that fly by and never l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to whip a horse, you have to bridle a donkey, and you have to beat a foo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nswer a silly question, you are just as silly as the person who asked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a silly answer to a silly question, and the one who asked it will realize that he's not as smart as he think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let a fool deliver a message, you might as well cut off your own feet; you are asking for troub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can use a proverb about as well as crippled people can use their le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ing someone who is stupid makes as much sense as tying a stone in a sl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2026-09-05T04:37:15Z</dcterms:created>
  <dcterms:modified xsi:type="dcterms:W3CDTF">2026-09-05T04:37:15Z</dcterms:modified>
  <dc:title>Bible.com.au: Proverbs 26:1-28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