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quoting a wise saying reminds you of a drunk trying to pick a thorn out of his h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mployer who hires any fool that comes along is only hurting everybody concer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oing some stupid thing a second time is like a dog going back to its vom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stupid fool is better off than those who think they are wise when they are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lazy people ever get out of the house? What are they afraid of Lion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people turn over in bed. They get no farther than a door swinging on its hing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too lazy to put food in their own mouth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will think he is smarter than seven men who can give good reasons for their opin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ting involved in an argument that is none of your business is like going down the street and grabbing a dog by the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tricks someone else and then claims that he was only joking is like a crazy person playing with a deadly weap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a fool is out of place, like snow in summer or rain at harvest ti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, a fire goes out; without gossip, quarreling sto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coal keeps the embers glowing, wood keeps the fire burning, and troublemakers keep arguments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so tasty! How we love to swallow it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ncere talk that hides what you are really thinking is like a fine glaze on a cheap clay p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pocrite hides hate behind flattering wo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sound fine, but don't believe him, because his heart is filled to the brim with ha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disguise his hatred, but everyone will see the evil things he do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set traps for others get caught themselves. People who start landslides get cru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o hate someone to want to hurt him with lies. Insincere talk brings nothing but ru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s cannot hurt you unless you deserve them. They are like birds that fly by and never l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o whip a horse, you have to bridle a donkey, and you have to beat a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nswer a silly question, you are just as silly as the person who asked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silly answer to a silly question, and the one who asked it will realize that he's not as smart as he think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et a fool deliver a message, you might as well cut off your own feet; you are asking for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can use a proverb about as well as crippled people can use their le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ing someone who is stupid makes as much sense as tying a stone in a s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2026-05-21T01:16:53Z</dcterms:created>
  <dcterms:modified xsi:type="dcterms:W3CDTF">2026-05-21T01:16:53Z</dcterms:modified>
  <dc:title>Bible.com.au: Proverbs 26:1-28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