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436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5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be too quick to go to court about something you have seen. If another witness later proves you wrong, what will you do then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and your neighbor have a difference of opinion, settle it between yourselves and do not reveal any secret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therwise everyone will learn that you can't keep a secret, and you will never live down the sha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idea well-expressed is like a design of gold, set in silv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arning given by an experienced person to someone willing to listen is more valuable than gold rings or jewelry made of the finest gol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eliable messenger is refreshing to the one who sends him, like cold water in the heat of harvest ti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who promise things that they never give are like clouds and wind that bring no rai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tient persuasion can break down the strongest resistance and can even convince ruler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 eat more honey than you need; too much may make you vom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visit your neighbors too often; they may get tired of you and come to hate yo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 of Solomon's Proverb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lse accusation is as deadly as a sword, a club, or a sharp arrow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pending on an unreliable person in a crisis is like trying to chew with a loose tooth or walk with a crippled foo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ing to a person who is depressed is like taking off a person's clothes on a cold day or like rubbing salt in a woun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r enemies are hungry, feed them; if they are thirsty, give them a drink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make them burn with shame, and the Lord will reward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ssip brings anger just as surely as the north wind brings rai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to live on the roof than share the house with a nagging wif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nally hearing good news from a distant land is like a drink of cold water when you are dry and thirst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od person who gives in to someone who is evil reminds you of a polluted spring or a poisoned well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o much honey is bad for you, and so is trying to win too much prais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 are more of Solomon's proverbs, copied by scribes at the court of King Hezekiah of Juda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cannot control your anger, you are as helpless as a city without walls, open to attack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onor God for what he conceals; we honor kings for what they explai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never know what a king is thinking; his thoughts are beyond us, like the heights of the sky or the depths of the ocea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the impurities out of silver and the artist can produce a thing of beaut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evil advisers away from the king and his government will be known for its justi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stand before the king, don't try to impress him and pretend to be importan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 be asked to take a higher position than to be told to give your place to someone more importan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2026-08-05T10:55:29Z</dcterms:created>
  <dcterms:modified xsi:type="dcterms:W3CDTF">2026-08-05T10:55:29Z</dcterms:modified>
  <dc:title>Bible.com.au: Proverbs 25:1-28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