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61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too quick to go to court about something you have seen. If another witness later proves you wrong, what will you do the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nd your neighbor have a difference of opinion, settle it between yourselves and do not reveal any secre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 everyone will learn that you can't keep a secret, and you will never live down the sha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dea well-expressed is like a design of gold, set in sil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arning given by an experienced person to someone willing to listen is more valuable than gold rings or jewelry made of the finest go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liable messenger is refreshing to the one who sends him, like cold water in the heat of harvest ti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promise things that they never give are like clouds and wind that bring no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tient persuasion can break down the strongest resistance and can even convince rul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eat more honey than you need; too much may make you vom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visit your neighbors too often; they may get tired of you and come to hate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of Solomon's Proverb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accusation is as deadly as a sword, a club, or a sharp arro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ending on an unreliable person in a crisis is like trying to chew with a loose tooth or walk with a crippled fo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ing to a person who is depressed is like taking off a person's clothes on a cold day or like rubbing salt in a wou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enemies are hungry, feed them; if they are thirsty, give them a drin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burn with shame, and the Lord will reward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brings anger just as surely as the north wind brings r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live on the roof than share the house with a nagging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 hearing good news from a distant land is like a drink of cold water when you are dry and thirs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person who gives in to someone who is evil reminds you of a polluted spring or a poisoned we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honey is bad for you, and so is trying to win too much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more of Solomon's proverbs, copied by scribes at the court of King Hezekiah of Jud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annot control your anger, you are as helpless as a city without walls, open to attac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onor God for what he conceals; we honor kings for what they expla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never know what a king is thinking; his thoughts are beyond us, like the heights of the sky or the depths of the oce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impurities out of silver and the artist can produce a thing of beau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evil advisers away from the king and his government will be known for its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tand before the king, don't try to impress him and pretend to be importa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be asked to take a higher position than to be told to give your place to someone more importa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2026-06-06T01:37:20Z</dcterms:created>
  <dcterms:modified xsi:type="dcterms:W3CDTF">2026-06-06T01:37:20Z</dcterms:modified>
  <dc:title>Bible.com.au: Proverbs 25:1-28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