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40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always planning evil, you will earn a reputation as a troublemak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scheme a fool thinks up is sinful. People hate a person who has nothing but scorn for others.-24-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eak in a crisis, you are weak indeed.-25-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esitate to rescue someone who is about to be executed unjus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say that it is none of your business, but God knows and judges your motives. He keeps watch on you; he knows. And he will reward you according to what you do.-26-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eat honey; it is good. And just as honey from the comb is sweet on your tongu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e sure that wisdom is good for the soul. Get wisdom and you have a bright future.-27-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like the wicked who scheme to rob honest people or to take away their hom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often honest people fall, they always get up again; but disaster destroys the wicked.-28-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glad when your enemies meet disaster, and don't rejoice when they stum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-19-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now if you are gloating, and he will not like it; and then maybe he won't punish them.-29-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evil people worry you; don't be envious of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has no future—nothing to look forward to.-30-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verence for the Lord, my child, and honor the king. Have nothing to do with people who rebel against th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could be ruined in a moment. Do you realize the disaster that God or the king can cause?More Wise Sayings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have also said these things:It is wrong for judges to be prejudic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pronounce a guilty person innocent, they will be cursed and hated by every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who punish the guilty, however, will be prosperous and enjoy a good reputat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answer is a sign of true friendshi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uild your house and establish a home until your fields are ready, and you are sure that you can earn a l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envious of evil people, and don't try to make friends with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evidence against others without good reason, or say misleading things about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ay, “I'll do to them just what they did to me! I'll get even with them!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ed through the fields and vineyards of a lazy, stupid pers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ull of thorn bushes and overgrown with weeds. The stone wall around them had fallen dow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at this, thought about it, and learned a lesson from it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take your nap; go ahead and sleep. Fold your hands and rest awhil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ile you are asleep, poverty will attack you like an armed robb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ing trouble is all they ever think about; every time they open their mouth someone is going to be hurt.-20-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mes are built on the foundation of wisdom and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knowledge, the rooms are furnished with valuable, beautiful things.-21-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wise is better than being strong; yes, knowledge is more important than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you must make careful plans before you fight a battle, and the more good advice you get, the more likely you are to win.-22-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sayings are too deep for stupid people to understand. They have nothing to say when important matters are being discussed.-23-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2026-05-21T21:08:47Z</dcterms:created>
  <dcterms:modified xsi:type="dcterms:W3CDTF">2026-05-21T21:08:47Z</dcterms:modified>
  <dc:title>Bible.com.au: Proverbs 24:1-34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