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6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vomit up what you have eaten, and all your flattery will be wasted.-9-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talk sense to a fool; he can't appreciate it.-10-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move an old property line or take over land owned by orph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powerful defender, and he will argue their case against you.-11-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 your teacher and learn all you can.-12-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esitate to discipline children. A good spanking won't kill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matter of fact, it may save their lives.-13-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if you become wise, I will be very happ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proud when I hear you speaking words of wisdom.-14-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envious of sinful people; let reverence for the Lord be the concern of your l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-6-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, you have a bright future.-15-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child, be wise and give serious thought to the way you 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ssociate with people who drink too much wine or stuff themselves with f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unkards and gluttons will be reduced to poverty. If all you do is eat and sleep, you will soon be wearing rags.-16-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your father; without him you would not exist. When your mother is old, show her your appreci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, wisdom, learning, and good sense—these are worth paying for, but too valuable for you to se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person's parents have good reason to be happy. You can take pride in a wise chil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ther and mother be proud of you; give your mother that happiness.-17-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, son, and let my life be your examp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stitutes and immoral women are a deadly tra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t down to eat with someone important, keep in mind who he i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 for you like robbers and cause many men to be unfaithful.-18-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people who drink too much, who have to try out fancy drinks, and I will show you people who are miserable and sorry for themselves, always causing trouble and always complaining. Their eyes are bloodshot, and they have bruises that could have been avoid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wine tempt you, even though it is rich red, and it sparkles in the cup, and it goes down smooth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morning you will feel as if you had been bitten by a poisonous sna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ird sights will appear before your eyes, and you will not be able to think or speak clearl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eel as if you were out on the ocean, seasick, swinging high up in the rigging of a tossing ship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ust have been hit,” you will say; “I must have been beaten up, but I don't remember it. Why can't I wake up? I need another drink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 big appetite, restrain your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greedy for the fine food he serves; he may be trying to trick you.-7-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enough not to wear yourself out trying to get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ney can be gone in a flash, as if it had grown wings and flown away like an eagle.-8-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at at the table of a stingy person or be greedy for the fine food he ser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on and have some more,” he says, but he doesn't mean it. What he thinks is what he really i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2026-06-26T07:48:03Z</dcterms:created>
  <dcterms:modified xsi:type="dcterms:W3CDTF">2026-06-26T07:48:03Z</dcterms:modified>
  <dc:title>Bible.com.au: Proverbs 23:1-35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