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presProps" Target="presProps.xml"/>
  <Relationship Id="rId35" Type="http://schemas.openxmlformats.org/officeDocument/2006/relationships/viewProps" Target="viewProps.xml"/>
  <Relationship Id="rId36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88894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overbs 22:1-29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NT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you have to choose between a good reputation and great wealth, choose a good reputation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rich and the poor have this in common: the Lord made them both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ensible people will see trouble coming and avoid it, but an unthinking person will walk right into it and regret it later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bey the Lord, be humble, and you will get riches, honor, and a long life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you love your life, stay away from the traps that catch the wicked along the way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each children how they should live, and they will remember it all their life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oor people are slaves of the rich. Borrow money and you are the lender's slave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you plant the seeds of injustice, disaster will spring up, and your oppression of others will end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 generous and share your food with the poor. You will be blessed for it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et rid of a conceited person, and then there will be no more arguments, quarreling, or name-calling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you love purity of heart and graciousness of speech, the king will be your friend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sees to it that truth is kept safe by disproving the words of liars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azy people stay at home; they say a lion might get them if they go outside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dultery is a trap—it catches those with whom the Lord is angry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hildren just naturally do silly, careless things, but a good spanking will teach them how to behave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you make gifts to rich people or oppress the poor to get rich, you will become poor yourself.The Thirty Wise Sayings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isten, and I will teach you what the wise have said. Study their teachings,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you will be glad if you remember them and can quote them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ant you to put your trust in the Lord; that is why I am going to tell them to you now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written down thirty sayings for you. They contain knowledge and good advice,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ill teach you what the truth really is. Then when you are sent to find it out, you will bring back the right answer.-1-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n't take advantage of the poor just because you can; don't take advantage of those who stand helpless in court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will argue their case for them and threaten the life of anyone who threatens theirs.-2-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n't make friends with people who have hot, violent tempers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might learn their habits and not be able to change.-3-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n't promise to be responsible for someone else's debts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you should be unable to pay, they will take away even your bed.-4-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ever move an old property line that your ancestors established.-5-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ow me someone who does a good job, and I will show you someone who is better than most and worthy of the company of kings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0">
  <a:themeElements>
    <a:clrScheme name="Theme9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0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2026-09-20T02:51:11Z</dcterms:created>
  <dcterms:modified xsi:type="dcterms:W3CDTF">2026-09-20T02:51:11Z</dcterms:modified>
  <dc:title>Bible.com.au: Proverbs 22:1-29 (GNT)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