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8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enerous and share your food with the poor. You will be blessed for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id of a conceited person, and then there will be no more arguments, quarreling, or name-call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purity of heart and graciousness of speech, the king will be your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to it that truth is kept safe by disproving the words of li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people stay at home; they say a lion might get them if they go out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ltery is a trap—it catches those with whom the Lord is ang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just naturally do silly, careless things, but a good spanking will teach them how to beh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gifts to rich people or oppress the poor to get rich, you will become poor yourself.The Thirty Wise Saying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and I will teach you what the wise have said. Study their teaching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be glad if you remember them and can quote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to choose between a good reputation and great wealth, choose a good reput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put your trust in the Lord; that is why I am going to tell them to you n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down thirty sayings for you. They contain knowledge and good advic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teach you what the truth really is. Then when you are sent to find it out, you will bring back the right answer.-1-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ke advantage of the poor just because you can; don't take advantage of those who stand helpless in cou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argue their case for them and threaten the life of anyone who threatens theirs.-2-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friends with people who have hot, violent temp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ight learn their habits and not be able to change.-3-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romise to be responsible for someone else's deb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hould be unable to pay, they will take away even your bed.-4-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move an old property line that your ancestors established.-5-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the poor have this in common: the Lord made them bo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someone who does a good job, and I will show you someone who is better than most and worthy of the company of king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people will see trouble coming and avoid it, but an unthinking person will walk right into it and regret it l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, be humble, and you will get riches, honor, and a long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your life, stay away from the traps that catch the wicked along the 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children how they should live, and they will remember it all thei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or people are slaves of the rich. Borrow money and you are the lender's sla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lant the seeds of injustice, disaster will spring up, and your oppression of others will e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2026-05-23T18:06:44Z</dcterms:created>
  <dcterms:modified xsi:type="dcterms:W3CDTF">2026-05-23T18:06:44Z</dcterms:modified>
  <dc:title>Bible.com.au: Proverbs 22:1-29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