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69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2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generous and share your food with the poor. You will be blessed for 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t rid of a conceited person, and then there will be no more arguments, quarreling, or name-call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love purity of heart and graciousness of speech, the king will be your frie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ees to it that truth is kept safe by disproving the words of liar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zy people stay at home; they say a lion might get them if they go outsid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ultery is a trap—it catches those with whom the Lord is angr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ildren just naturally do silly, careless things, but a good spanking will teach them how to behav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make gifts to rich people or oppress the poor to get rich, you will become poor yourself.The Thirty Wise Sayings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and I will teach you what the wise have said. Study their teachings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 will be glad if you remember them and can quote the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have to choose between a good reputation and great wealth, choose a good reputatio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nt you to put your trust in the Lord; that is why I am going to tell them to you now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written down thirty sayings for you. They contain knowledge and good advice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ll teach you what the truth really is. Then when you are sent to find it out, you will bring back the right answer.-1-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take advantage of the poor just because you can; don't take advantage of those who stand helpless in cour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argue their case for them and threaten the life of anyone who threatens theirs.-2-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make friends with people who have hot, violent temper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ight learn their habits and not be able to change.-3-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promise to be responsible for someone else's debt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should be unable to pay, they will take away even your bed.-4-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 move an old property line that your ancestors established.-5-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ch and the poor have this in common: the Lord made them bot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 me someone who does a good job, and I will show you someone who is better than most and worthy of the company of king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nsible people will see trouble coming and avoid it, but an unthinking person will walk right into it and regret it lat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bey the Lord, be humble, and you will get riches, honor, and a long lif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love your life, stay away from the traps that catch the wicked along the wa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children how they should live, and they will remember it all their lif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oor people are slaves of the rich. Borrow money and you are the lender's slav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plant the seeds of injustice, disaster will spring up, and your oppression of others will e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2026-07-25T23:03:50Z</dcterms:created>
  <dcterms:modified xsi:type="dcterms:W3CDTF">2026-07-25T23:03:50Z</dcterms:modified>
  <dc:title>Bible.com.au: Proverbs 22:1-29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