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2910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21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controls the mind of a king as easily as he directs the course of a strea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may think that everything you do is right, but remember that the Lord judges your motive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what is right and fair; that pleases the Lord more than bringing him sacrific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cked people are controlled by their conceit and arrogance, and this is sinful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lan carefully and you will have plenty; if you act too quickly, you will never have enoug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ches you get by dishonesty soon disappear, but not before they lead you into the jaws of deat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are doomed by their own violence; they refuse to do what is righ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uilty people walk a crooked path; the innocent do what is righ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ter to live on the roof than share the house with a nagging wif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cked people are always hungry for evil; they have no mercy on anyon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someone who is conceited gets his punishment, even an unthinking person learns a lesson. One who is wise will learn from what he is taugh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, the righteous one, knows what goes on in the homes of the wicked, and he will bring the wicked down to rui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refuse to listen to the cry of the poor, your own cry for help will not be hear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someone is angry with you, a gift given secretly will calm him dow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justice is done, good people are happy, but evil people are brought to despai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ath is waiting for anyone who wanders away from good sens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dulging in luxuries, wine, and rich food will never make you wealthy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bring on themselves the suffering they try to cause good peopl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ter to live out in the desert than with a nagging, complaining wif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e people live in wealth and luxury, but stupid people spend their money as fast as they get i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kind and honest and you will live a long life; others will respect you and treat you fairly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hrewd general can take a city defended by strong men, and destroy the walls they relied on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want to stay out of trouble, be careful what you say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w me a conceited person and I will show you someone who is arrogant, proud, and inconsiderat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zy people who refuse to work are only killing themselves;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y do is think about what they would like to have. The righteous, however, can give, and give generously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tes it when wicked people offer him sacrifices, especially if they do it from evil motives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estimony of a liar is not believed, but the word of someone who thinks matters through is accepted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ighteous people are sure of themselves; the wicked have to pretend as best they can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uman wisdom, brilliance, insight—they are of no help if the Lord is against you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can get horses ready for battle, but it is the Lord who gives victory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2026-09-21T17:47:12Z</dcterms:created>
  <dcterms:modified xsi:type="dcterms:W3CDTF">2026-09-21T17:47:12Z</dcterms:modified>
  <dc:title>Bible.com.au: Proverbs 21:1-31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