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71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 the roof than share the house with a nagging w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are always hungry for evil; they have no mercy on anyo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one who is conceited gets his punishment, even an unthinking person learns a lesson. One who is wise will learn from what he is tau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the righteous one, knows what goes on in the homes of the wicked, and he will bring the wicked down to ru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fuse to listen to the cry of the poor, your own cry for help will not be hea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is angry with you, a gift given secretly will calm him dow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ustice is done, good people are happy, but evil people are brought to despai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is waiting for anyone who wanders away from good sen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ulging in luxuries, wine, and rich food will never make you wealth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ring on themselves the suffering they try to cause good peop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rols the mind of a king as easily as he directs the course of a strea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ut in the desert than with a nagging, complaining w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people live in wealth and luxury, but stupid people spend their money as fast as they get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kind and honest and you will live a long life; others will respect you and treat you fair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hrewd general can take a city defended by strong men, and destroy the walls they relied 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ant to stay out of trouble, be careful what you s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a conceited person and I will show you someone who is arrogant, proud, and inconsiderat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y people who refuse to work are only killing themselves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do is think about what they would like to have. The righteous, however, can give, and give generous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it when wicked people offer him sacrifices, especially if they do it from evil motiv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stimony of a liar is not believed, but the word of someone who thinks matters through is accept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think that everything you do is right, but remember that the Lord judges your motiv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 are sure of themselves; the wicked have to pretend as best they c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wisdom, brilliance, insight—they are of no help if the Lord is against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get horses ready for battle, but it is the Lord who gives victor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hat is right and fair; that pleases the Lord more than bringing him sacrific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are controlled by their conceit and arrogance, and this is sinf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 carefully and you will have plenty; if you act too quickly, you will never have enou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es you get by dishonesty soon disappear, but not before they lead you into the jaws of de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doomed by their own violence; they refuse to do what is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ilty people walk a crooked path; the innocent do what is r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2026-05-24T20:44:22Z</dcterms:created>
  <dcterms:modified xsi:type="dcterms:W3CDTF">2026-05-24T20:44:22Z</dcterms:modified>
  <dc:title>Bible.com.au: Proverbs 21:1-31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