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3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ing too much makes you loud and foolish. It's stupid to get drun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 angry king as you would a growling lion; making him angry is suici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fool can start arguments; the honorable thing is to stay out of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rmer too lazy to plow his fields at the right time will have nothing to harv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's thoughts are like water in a deep well, but someone with insight can draw them 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alks about how loyal and faithful he is, but just try to find someone who really i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are fortunate if they have a father who is honest and does what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its in judgment and knows evil when he sees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really say that his conscience is clear, that he has gotten rid of his s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people who use dishonest weights and measu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children show what they are by what they do; you can tell if they are honest and g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given us eyes to see with and ears to listen wi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pend your time sleeping, you will be poor. Keep busy and you will have plenty to 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stomer always complains that the price is too high, but then he goes off and brags about the bargain he g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now what you are talking about, you have something more valuable than gold or jewe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stupid enough to promise to be responsible for a stranger's debts ought to have their own property held to guarantee payme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get by dishonesty you may enjoy like the finest food, but sooner or later it will be like a mouthful of s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good advice and you will succeed; don't go charging into battle without a pl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 can never keep a secret. Stay away from people who talk too mu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urse your parents, your life will end like a lamp that goes out in the dar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easily you get your wealth, the less good it will do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ake it on yourself to repay a wrong. Trust the Lord and he will make it r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people who use dishonest scales and weigh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etermined our path; how then can anyone understand the direction his own life is taking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carefully before you promise an offering to God. You might regret it lat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will find out who is doing wrong, and will punish him without p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us mind and conscience; we cannot hide from ourselv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will remain in power as long as his rule is honest, just, and fai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dmire the strength of youth and respect the gray hair of ag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it takes a painful experience to make us change our way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2026-09-21T02:22:18Z</dcterms:created>
  <dcterms:modified xsi:type="dcterms:W3CDTF">2026-09-21T02:22:18Z</dcterms:modified>
  <dc:title>Bible.com.au: Proverbs 20:1-30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