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7960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0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anyone really say that his conscience is clear, that he has gotten rid of his sin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es people who use dishonest weights and measur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children show what they are by what they do; you can tell if they are honest and go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given us eyes to see with and ears to listen wi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spend your time sleeping, you will be poor. Keep busy and you will have plenty to ea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ustomer always complains that the price is too high, but then he goes off and brags about the bargain he go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know what you are talking about, you have something more valuable than gold or jewel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one stupid enough to promise to be responsible for a stranger's debts ought to have their own property held to guarantee paymen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you get by dishonesty you may enjoy like the finest food, but sooner or later it will be like a mouthful of san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t good advice and you will succeed; don't go charging into battle without a pla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rinking too much makes you loud and foolish. It's stupid to get drunk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ssip can never keep a secret. Stay away from people who talk too muc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curse your parents, your life will end like a lamp that goes out in the dark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re easily you get your wealth, the less good it will do you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take it on yourself to repay a wrong. Trust the Lord and he will make it righ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es people who use dishonest scales and weight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determined our path; how then can anyone understand the direction his own life is taking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k carefully before you promise an offering to God. You might regret it late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king will find out who is doing wrong, and will punish him without pity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ave us mind and conscience; we cannot hide from ourselve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king will remain in power as long as his rule is honest, just, and fai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ar an angry king as you would a growling lion; making him angry is suicid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dmire the strength of youth and respect the gray hair of ag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times it takes a painful experience to make us change our way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 fool can start arguments; the honorable thing is to stay out of the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armer too lazy to plow his fields at the right time will have nothing to harves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erson's thoughts are like water in a deep well, but someone with insight can draw them ou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talks about how loyal and faithful he is, but just try to find someone who really is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ildren are fortunate if they have a father who is honest and does what is righ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 sits in judgment and knows evil when he sees 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">
  <a:themeElements>
    <a:clrScheme name="Theme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2026-05-20T07:48:51Z</dcterms:created>
  <dcterms:modified xsi:type="dcterms:W3CDTF">2026-05-20T07:48:51Z</dcterms:modified>
  <dc:title>Bible.com.au: Proverbs 20:1-30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