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102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tects those who treat others fairly, and guards those who are devoted to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listen to me, you will know what is right, just, and fair. You will know what you should do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come wise, and your knowledge will give you pleasu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insight and understanding will protect you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revent you from doing the wrong thing. They will keep you away from people who stir up trouble by what they say—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have abandoned a righteous life to live in the darkness of sin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find pleasure in doing wrong and who enjoy senseless evil,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reliable people who cannot be trus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able to resist any immoral woman who tries to seduce you with her smooth talk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is faithless to her own husband and forgets her sacred vow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ewards of Wisdom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go to her house, you are traveling the road to death. To go there is to approach the world of the dea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one who visits her ever comes back. He never returns to the road to lif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you must follow the example of good people and live a righteous lif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 people—people of integrity—will live in this land of our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will snatch the wicked from the land and pull sinners out of it like plants from the groun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learn what I teach you and never forget what I tell you to do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what is wise and try to understand i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s, beg for knowledge; plead for insigh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for it as hard as you would for silver or some hidden treasure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you do, you will know what it means to fear the Lord and you will succeed in learning about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the Lord who gives wisdom; from him come knowledge and understand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rovides help and protection for those who are righteous and hones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2026-06-05T21:12:48Z</dcterms:created>
  <dcterms:modified xsi:type="dcterms:W3CDTF">2026-06-05T21:12:48Z</dcterms:modified>
  <dc:title>Bible.com.au: Proverbs 2:1-22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