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598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ho tells lies in court can escape punishment; he is doom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should not live in luxury, and slaves should not rule over noblem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sensible, you will control your temper. When someone wrongs you, it is a great virtue to ignore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's anger is like the roar of a lion, but his favor is like welcome ra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upid children can bring their parents to ruin. A nagging wife is like water going drip-drip-dri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can inherit a house and money from his parents, but only the Lord can give him a sensible w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ahead and be lazy; sleep on, but you will go hungr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God's laws and you will live longer; if you ignore them, you will di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give to the poor, it is like lending to the Lord, and the Lord will pay you bac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cipline your children while they are young enough to learn. If you don't, you are helping them destroy themselv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be poor but honest than to be a lying foo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meone has a hot temper, let him take the consequences. If you get him out of trouble once, you will have to do it ag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isten to advice and are willing to learn, one day you will be wis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may plan all kinds of things, but the Lord's will is going to be don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disgrace to be greedy; poor people are better off than lia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the Lord and you will live a long life, content and safe from har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eople are too lazy to put food in their own mouth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rogance should be punished, so that people who don't know any better can learn a lesson. If you are wise, you will learn when you are correct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a shameful, disgraceful person would mistreat his father or turn his mother away from his ho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when you stop learning, you will soon neglect what you already know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justice where a witness is determined to hurt someone. Wicked people love the taste of evi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thusiasm without knowledge is not good; impatience will get you into troubl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nceited fool is sure to get a beati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eople ruin themselves by their own stupid actions and then blame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ch people are always finding new friends, but the poor cannot keep the few they ha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tell lies in court, you will be punished—there will be no escap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tries to gain the favor of important people; everyone claims the friendship of those who give out favo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relatives of a poor person have no use for him; no wonder he has no friends. No matter how hard he tries, he cannot win an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rself a favor and learn all you can; then remember what you learn and you will prosp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2026-06-24T23:26:01Z</dcterms:created>
  <dcterms:modified xsi:type="dcterms:W3CDTF">2026-06-24T23:26:01Z</dcterms:modified>
  <dc:title>Bible.com.au: Proverbs 19:1-29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