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4326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18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ople who do not get along with others are interested only in themselves; they will disagree with what everyone else knows is righ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ool does not care whether he understands a thing or not; all he wants to do is show how smart he i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 and shame go together. Lose your honor, and you will get scorn in its plac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erson's words can be a source of wisdom, deep as the ocean, fresh as a flowing strea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not right to favor the guilty and keep the innocent from receiving justic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some fool starts an argument, he is asking for a beating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a fool speaks, he is ruining himself; he gets caught in the trap of his own word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ssip is so tasty—how we love to swallow it!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lazy person is as bad as someone who is destructiv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like a strong tower, where the righteous can go and be saf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ich people, however, imagine that their wealth protects them like high, strong walls around a cit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one is respected unless he is humble; arrogant people are on the way to rui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 before you answer. If you don't, you are being stupid and insulting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will to live can sustain you when you are sick, but if you lose it, your last hope is gon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telligent people are always eager and ready to lear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you want to meet an important person? Take a gift and it will be easy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irst person to speak in court always seems right until his opponent begins to question him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wo powerful people are opposing each other in court, casting lots can settle the issu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lp your relatives and they will protect you like a strong city wall, but if you quarrel with them, they will close their doors to you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have to live with the consequences of everything you say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you say can preserve life or destroy it; so you must accept the consequences of your word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ind a wife and you find a good thing; it shows that the Lord is good to you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poor speak, they have to be polite, but when the rich answer, they are rud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 friendships do not last, but some friends are more loyal than brother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1">
  <a:themeElements>
    <a:clrScheme name="Theme9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2026-10-19T16:23:10Z</dcterms:created>
  <dcterms:modified xsi:type="dcterms:W3CDTF">2026-10-19T16:23:10Z</dcterms:modified>
  <dc:title>Bible.com.au: Proverbs 18:1-24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