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is as bad as someone who is destruct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like a strong tower, where the righteous can go and b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, however, imagine that their wealth protects them like high, strong walls around a c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respected unless he is humble; arrogant people are on the way to rui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before you answer. If you don't, you are being stupid and insul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ill to live can sustain you when you are sick, but if you lose it, your last hope is gon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telligent people are always eager and ready to lear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want to meet an important person? Take a gift and it will be eas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person to speak in court always seems right until his opponent begins to questi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wo powerful people are opposing each other in court, casting lots can settle the iss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ho do not get along with others are interested only in themselves; they will disagree with what everyone else knows is 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your relatives and they will protect you like a strong city wall, but if you quarrel with them, they will close their doors to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ave to live with the consequences of everything you s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say can preserve life or destroy it; so you must accept the consequences of your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d a wife and you find a good thing; it shows that the Lord is good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or speak, they have to be polite, but when the rich answer, they are rud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friendships do not last, but some friends are more loyal than broth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oes not care whether he understands a thing or not; all he wants to do is show how smart he i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and shame go together. Lose your honor, and you will get scorn in its pl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's words can be a source of wisdom, deep as the ocean, fresh as a flowing 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right to favor the guilty and keep the innocent from receiving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 fool starts an argument, he is asking for a bea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fool speaks, he is ruining himself; he gets caught in the trap of his own wo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ssip is so tasty—how we love to swallow it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2026-06-23T03:12:35Z</dcterms:created>
  <dcterms:modified xsi:type="dcterms:W3CDTF">2026-06-23T03:12:35Z</dcterms:modified>
  <dc:title>Bible.com.au: Proverbs 18:1-24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