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presProps" Target="presProps.xml"/>
  <Relationship Id="rId30" Type="http://schemas.openxmlformats.org/officeDocument/2006/relationships/viewProps" Target="viewProps.xml"/>
  <Relationship Id="rId3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19756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overbs 18:1-24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T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lazy person is as bad as someone who is destructive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is like a strong tower, where the righteous can go and be safe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ich people, however, imagine that their wealth protects them like high, strong walls around a city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 one is respected unless he is humble; arrogant people are on the way to ruin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sten before you answer. If you don't, you are being stupid and insulting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will to live can sustain you when you are sick, but if you lose it, your last hope is gone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telligent people are always eager and ready to learn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you want to meet an important person? Take a gift and it will be easy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first person to speak in court always seems right until his opponent begins to question him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two powerful people are opposing each other in court, casting lots can settle the issue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eople who do not get along with others are interested only in themselves; they will disagree with what everyone else knows is right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lp your relatives and they will protect you like a strong city wall, but if you quarrel with them, they will close their doors to you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will have to live with the consequences of everything you say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at you say can preserve life or destroy it; so you must accept the consequences of your words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ind a wife and you find a good thing; it shows that the Lord is good to you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the poor speak, they have to be polite, but when the rich answer, they are rude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me friendships do not last, but some friends are more loyal than brothers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fool does not care whether he understands a thing or not; all he wants to do is show how smart he is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in and shame go together. Lose your honor, and you will get scorn in its plac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person's words can be a source of wisdom, deep as the ocean, fresh as a flowing stream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is not right to favor the guilty and keep the innocent from receiving justic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some fool starts an argument, he is asking for a beating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a fool speaks, he is ruining himself; he gets caught in the trap of his own word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ssip is so tasty—how we love to swallow it!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">
  <a:themeElements>
    <a:clrScheme name="Theme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2026-06-23T02:21:33Z</dcterms:created>
  <dcterms:modified xsi:type="dcterms:W3CDTF">2026-06-23T02:21:33Z</dcterms:modified>
  <dc:title>Bible.com.au: Proverbs 18:1-24 (GNT)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