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want people to like you, forgive them when they wrong you. Remembering wrongs can break up a friendship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ntelligent person learns more from one rebuke than a fool learns from being beaten a hundred tim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will come like a cruel messenger to wicked people who are always stirring up troub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meet a mother bear robbed of her cubs than to meet some fool busy with a stupid projec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pay good with evil, you will never get evil out of your hou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art of an argument is like the first break in a dam; stop it before it goes any fur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demning the innocent or letting the wicked go—both are hateful to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does a fool no good to spend money on an education, because he has no common sen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iends always show their love. What are relatives for if not to share troubl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someone with no sense would promise to be responsible for someone else's debt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eat a dry crust of bread with peace of mind than have a banquet in a house full of troub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like sin is to like making trouble. If you brag all the time, you are asking for troub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thinks and speaks evil can expect to find nothing good—only disast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thing but sadness and sorrow for parents whose children do foolish thin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cheerful keeps you healthy. It is slow death to be gloomy all the ti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rupt judges accept secret bribes, and then justice is not don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ntelligent person aims at wise action, but a fool starts off in many direction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 children bring grief to their fathers and bitter regrets to their mothe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right to make an innocent person pay a fine; justice is perverted when good people are punish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sure of themselves do not talk all the time. People who stay calm have real insigh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ll, even fools may be thought wise and intelligent if they stay quiet and keep their mouths shu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hrewd servant will gain authority over a master's worthless son and receive a part of the inheritanc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ld and silver are tested by fire, and a person's heart is tested by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listen to evil ideas, and liars listen to l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make fun of poor people, you insult the God who made them. You will be punished if you take pleasure in someone's misfortu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ndparents are proud of their grandchildren, just as children are proud of their paren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pected people do not tell lies, and fools have nothing worthwhile to s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people think a bribe works like magic; they believe it can do any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2026-08-03T11:04:27Z</dcterms:created>
  <dcterms:modified xsi:type="dcterms:W3CDTF">2026-08-03T11:04:27Z</dcterms:modified>
  <dc:title>Bible.com.au: Proverbs 17:1-28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